
<file path=[Content_Types].xml><?xml version="1.0" encoding="utf-8"?>
<Types xmlns="http://schemas.openxmlformats.org/package/2006/content-types">
  <Default Extension="jpeg" ContentType="image/jpeg"/>
  <Default Extension="MOV" ContentType="video/quicktime"/>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2" r:id="rId4"/>
  </p:sldMasterIdLst>
  <p:notesMasterIdLst>
    <p:notesMasterId r:id="rId47"/>
  </p:notesMasterIdLst>
  <p:handoutMasterIdLst>
    <p:handoutMasterId r:id="rId48"/>
  </p:handoutMasterIdLst>
  <p:sldIdLst>
    <p:sldId id="256" r:id="rId5"/>
    <p:sldId id="312" r:id="rId6"/>
    <p:sldId id="307" r:id="rId7"/>
    <p:sldId id="309" r:id="rId8"/>
    <p:sldId id="261" r:id="rId9"/>
    <p:sldId id="311" r:id="rId10"/>
    <p:sldId id="302" r:id="rId11"/>
    <p:sldId id="258" r:id="rId12"/>
    <p:sldId id="267" r:id="rId13"/>
    <p:sldId id="268" r:id="rId14"/>
    <p:sldId id="269" r:id="rId15"/>
    <p:sldId id="270" r:id="rId16"/>
    <p:sldId id="271" r:id="rId17"/>
    <p:sldId id="274" r:id="rId18"/>
    <p:sldId id="276" r:id="rId19"/>
    <p:sldId id="278" r:id="rId20"/>
    <p:sldId id="292" r:id="rId21"/>
    <p:sldId id="290" r:id="rId22"/>
    <p:sldId id="297" r:id="rId23"/>
    <p:sldId id="284" r:id="rId24"/>
    <p:sldId id="299" r:id="rId25"/>
    <p:sldId id="310" r:id="rId26"/>
    <p:sldId id="285" r:id="rId27"/>
    <p:sldId id="286" r:id="rId28"/>
    <p:sldId id="317" r:id="rId29"/>
    <p:sldId id="323" r:id="rId30"/>
    <p:sldId id="318" r:id="rId31"/>
    <p:sldId id="316" r:id="rId32"/>
    <p:sldId id="273" r:id="rId33"/>
    <p:sldId id="319" r:id="rId34"/>
    <p:sldId id="320" r:id="rId35"/>
    <p:sldId id="321" r:id="rId36"/>
    <p:sldId id="322" r:id="rId37"/>
    <p:sldId id="287" r:id="rId38"/>
    <p:sldId id="313" r:id="rId39"/>
    <p:sldId id="315" r:id="rId40"/>
    <p:sldId id="288" r:id="rId41"/>
    <p:sldId id="289" r:id="rId42"/>
    <p:sldId id="303" r:id="rId43"/>
    <p:sldId id="305" r:id="rId44"/>
    <p:sldId id="314" r:id="rId45"/>
    <p:sldId id="260" r:id="rId4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BBAD33-0B9A-48F9-A9C7-1713171AE82C}" v="579" dt="2025-11-25T23:18:04.0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91" autoAdjust="0"/>
    <p:restoredTop sz="96570" autoAdjust="0"/>
  </p:normalViewPr>
  <p:slideViewPr>
    <p:cSldViewPr snapToGrid="0">
      <p:cViewPr varScale="1">
        <p:scale>
          <a:sx n="195" d="100"/>
          <a:sy n="195" d="100"/>
        </p:scale>
        <p:origin x="274" y="115"/>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68" d="100"/>
          <a:sy n="68" d="100"/>
        </p:scale>
        <p:origin x="3288" y="84"/>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ff Norris" userId="3763536924beea65" providerId="LiveId" clId="{ABBBAD33-0B9A-48F9-A9C7-1713171AE82C}"/>
    <pc:docChg chg="undo redo custSel mod addSld delSld modSld sldOrd">
      <pc:chgData name="Jeff Norris" userId="3763536924beea65" providerId="LiveId" clId="{ABBBAD33-0B9A-48F9-A9C7-1713171AE82C}" dt="2025-11-25T23:45:10.802" v="10545" actId="20577"/>
      <pc:docMkLst>
        <pc:docMk/>
      </pc:docMkLst>
      <pc:sldChg chg="modSp mod">
        <pc:chgData name="Jeff Norris" userId="3763536924beea65" providerId="LiveId" clId="{ABBBAD33-0B9A-48F9-A9C7-1713171AE82C}" dt="2025-11-18T17:39:18.293" v="1063" actId="20577"/>
        <pc:sldMkLst>
          <pc:docMk/>
          <pc:sldMk cId="1487700712" sldId="256"/>
        </pc:sldMkLst>
        <pc:spChg chg="mod">
          <ac:chgData name="Jeff Norris" userId="3763536924beea65" providerId="LiveId" clId="{ABBBAD33-0B9A-48F9-A9C7-1713171AE82C}" dt="2025-11-18T00:15:02.831" v="58" actId="21"/>
          <ac:spMkLst>
            <pc:docMk/>
            <pc:sldMk cId="1487700712" sldId="256"/>
            <ac:spMk id="2" creationId="{C02C5318-1A1E-49D0-B2E2-A4B0FA9E8A40}"/>
          </ac:spMkLst>
        </pc:spChg>
        <pc:spChg chg="mod">
          <ac:chgData name="Jeff Norris" userId="3763536924beea65" providerId="LiveId" clId="{ABBBAD33-0B9A-48F9-A9C7-1713171AE82C}" dt="2025-11-18T17:39:18.293" v="1063" actId="20577"/>
          <ac:spMkLst>
            <pc:docMk/>
            <pc:sldMk cId="1487700712" sldId="256"/>
            <ac:spMk id="3" creationId="{48B6CF59-4E5B-494D-A2F7-97ADD01E6497}"/>
          </ac:spMkLst>
        </pc:spChg>
      </pc:sldChg>
      <pc:sldChg chg="addSp delSp modSp mod modNotesTx">
        <pc:chgData name="Jeff Norris" userId="3763536924beea65" providerId="LiveId" clId="{ABBBAD33-0B9A-48F9-A9C7-1713171AE82C}" dt="2025-11-19T00:11:54.501" v="6724" actId="20577"/>
        <pc:sldMkLst>
          <pc:docMk/>
          <pc:sldMk cId="497607547" sldId="258"/>
        </pc:sldMkLst>
        <pc:spChg chg="mod">
          <ac:chgData name="Jeff Norris" userId="3763536924beea65" providerId="LiveId" clId="{ABBBAD33-0B9A-48F9-A9C7-1713171AE82C}" dt="2025-11-18T17:39:09.057" v="1061"/>
          <ac:spMkLst>
            <pc:docMk/>
            <pc:sldMk cId="497607547" sldId="258"/>
            <ac:spMk id="2" creationId="{921633EB-7DCB-4DDC-80AF-C885A3EE1245}"/>
          </ac:spMkLst>
        </pc:spChg>
        <pc:spChg chg="add mod">
          <ac:chgData name="Jeff Norris" userId="3763536924beea65" providerId="LiveId" clId="{ABBBAD33-0B9A-48F9-A9C7-1713171AE82C}" dt="2025-11-19T00:09:43.391" v="6660" actId="20577"/>
          <ac:spMkLst>
            <pc:docMk/>
            <pc:sldMk cId="497607547" sldId="258"/>
            <ac:spMk id="4" creationId="{040BD55F-3636-408C-BB7E-F447BF74BE75}"/>
          </ac:spMkLst>
        </pc:spChg>
        <pc:spChg chg="add del mod">
          <ac:chgData name="Jeff Norris" userId="3763536924beea65" providerId="LiveId" clId="{ABBBAD33-0B9A-48F9-A9C7-1713171AE82C}" dt="2025-11-18T00:21:18.761" v="351" actId="478"/>
          <ac:spMkLst>
            <pc:docMk/>
            <pc:sldMk cId="497607547" sldId="258"/>
            <ac:spMk id="6" creationId="{36B5686A-806C-4D66-947D-2761FDBA1974}"/>
          </ac:spMkLst>
        </pc:spChg>
        <pc:picChg chg="del mod">
          <ac:chgData name="Jeff Norris" userId="3763536924beea65" providerId="LiveId" clId="{ABBBAD33-0B9A-48F9-A9C7-1713171AE82C}" dt="2025-11-18T00:16:35.533" v="61" actId="478"/>
          <ac:picMkLst>
            <pc:docMk/>
            <pc:sldMk cId="497607547" sldId="258"/>
            <ac:picMk id="11" creationId="{47D9BE16-119C-43B2-9AE6-18C4A150C0EF}"/>
          </ac:picMkLst>
        </pc:picChg>
        <pc:picChg chg="del">
          <ac:chgData name="Jeff Norris" userId="3763536924beea65" providerId="LiveId" clId="{ABBBAD33-0B9A-48F9-A9C7-1713171AE82C}" dt="2025-11-18T00:16:37.407" v="62" actId="478"/>
          <ac:picMkLst>
            <pc:docMk/>
            <pc:sldMk cId="497607547" sldId="258"/>
            <ac:picMk id="18" creationId="{BFEA8EC1-23A4-4843-A9C3-AE771D73392A}"/>
          </ac:picMkLst>
        </pc:picChg>
      </pc:sldChg>
      <pc:sldChg chg="del">
        <pc:chgData name="Jeff Norris" userId="3763536924beea65" providerId="LiveId" clId="{ABBBAD33-0B9A-48F9-A9C7-1713171AE82C}" dt="2025-11-25T21:27:00.665" v="9679" actId="47"/>
        <pc:sldMkLst>
          <pc:docMk/>
          <pc:sldMk cId="4209322005" sldId="259"/>
        </pc:sldMkLst>
      </pc:sldChg>
      <pc:sldChg chg="addSp delSp modSp mod">
        <pc:chgData name="Jeff Norris" userId="3763536924beea65" providerId="LiveId" clId="{ABBBAD33-0B9A-48F9-A9C7-1713171AE82C}" dt="2025-11-25T20:54:49.711" v="9643"/>
        <pc:sldMkLst>
          <pc:docMk/>
          <pc:sldMk cId="3501347425" sldId="260"/>
        </pc:sldMkLst>
        <pc:spChg chg="add del mod">
          <ac:chgData name="Jeff Norris" userId="3763536924beea65" providerId="LiveId" clId="{ABBBAD33-0B9A-48F9-A9C7-1713171AE82C}" dt="2025-11-19T04:18:03.006" v="9282" actId="478"/>
          <ac:spMkLst>
            <pc:docMk/>
            <pc:sldMk cId="3501347425" sldId="260"/>
            <ac:spMk id="3" creationId="{A9CB511D-EA45-4336-847C-1252667143B5}"/>
          </ac:spMkLst>
        </pc:spChg>
        <pc:spChg chg="add del mod">
          <ac:chgData name="Jeff Norris" userId="3763536924beea65" providerId="LiveId" clId="{ABBBAD33-0B9A-48F9-A9C7-1713171AE82C}" dt="2025-11-18T04:02:24.931" v="743" actId="478"/>
          <ac:spMkLst>
            <pc:docMk/>
            <pc:sldMk cId="3501347425" sldId="260"/>
            <ac:spMk id="4" creationId="{D3195B40-3DB0-4174-90F0-D8B052962F03}"/>
          </ac:spMkLst>
        </pc:spChg>
        <pc:spChg chg="add del mod">
          <ac:chgData name="Jeff Norris" userId="3763536924beea65" providerId="LiveId" clId="{ABBBAD33-0B9A-48F9-A9C7-1713171AE82C}" dt="2025-11-18T04:03:26.620" v="763"/>
          <ac:spMkLst>
            <pc:docMk/>
            <pc:sldMk cId="3501347425" sldId="260"/>
            <ac:spMk id="6" creationId="{353740BC-A2D9-4EFB-8928-C6D64F2971E1}"/>
          </ac:spMkLst>
        </pc:spChg>
        <pc:spChg chg="add del mod">
          <ac:chgData name="Jeff Norris" userId="3763536924beea65" providerId="LiveId" clId="{ABBBAD33-0B9A-48F9-A9C7-1713171AE82C}" dt="2025-11-19T02:57:57.550" v="8114" actId="478"/>
          <ac:spMkLst>
            <pc:docMk/>
            <pc:sldMk cId="3501347425" sldId="260"/>
            <ac:spMk id="8" creationId="{3CDC23DA-6FC0-40AE-9785-60F7C9E02ECB}"/>
          </ac:spMkLst>
        </pc:spChg>
        <pc:spChg chg="add mod">
          <ac:chgData name="Jeff Norris" userId="3763536924beea65" providerId="LiveId" clId="{ABBBAD33-0B9A-48F9-A9C7-1713171AE82C}" dt="2025-11-19T04:18:15.819" v="9283" actId="1076"/>
          <ac:spMkLst>
            <pc:docMk/>
            <pc:sldMk cId="3501347425" sldId="260"/>
            <ac:spMk id="9" creationId="{60D12854-3BE6-48C9-94E7-8C14BDCBBC4E}"/>
          </ac:spMkLst>
        </pc:spChg>
        <pc:spChg chg="add mod">
          <ac:chgData name="Jeff Norris" userId="3763536924beea65" providerId="LiveId" clId="{ABBBAD33-0B9A-48F9-A9C7-1713171AE82C}" dt="2025-11-19T04:18:03.006" v="9282" actId="478"/>
          <ac:spMkLst>
            <pc:docMk/>
            <pc:sldMk cId="3501347425" sldId="260"/>
            <ac:spMk id="13" creationId="{FEFFDC7E-4597-402A-B018-1F736FB8DCB2}"/>
          </ac:spMkLst>
        </pc:spChg>
        <pc:picChg chg="del">
          <ac:chgData name="Jeff Norris" userId="3763536924beea65" providerId="LiveId" clId="{ABBBAD33-0B9A-48F9-A9C7-1713171AE82C}" dt="2025-11-18T04:03:26.611" v="761" actId="478"/>
          <ac:picMkLst>
            <pc:docMk/>
            <pc:sldMk cId="3501347425" sldId="260"/>
            <ac:picMk id="5" creationId="{A21EA617-6D48-425F-97A8-7FEC82C8F401}"/>
          </ac:picMkLst>
        </pc:picChg>
        <pc:picChg chg="add mod">
          <ac:chgData name="Jeff Norris" userId="3763536924beea65" providerId="LiveId" clId="{ABBBAD33-0B9A-48F9-A9C7-1713171AE82C}" dt="2025-11-25T20:54:49.711" v="9643"/>
          <ac:picMkLst>
            <pc:docMk/>
            <pc:sldMk cId="3501347425" sldId="260"/>
            <ac:picMk id="11" creationId="{61286E15-E4E8-4529-ACE1-2A6EF8453CF4}"/>
          </ac:picMkLst>
        </pc:picChg>
      </pc:sldChg>
      <pc:sldChg chg="addSp modSp mod">
        <pc:chgData name="Jeff Norris" userId="3763536924beea65" providerId="LiveId" clId="{ABBBAD33-0B9A-48F9-A9C7-1713171AE82C}" dt="2025-11-25T23:15:47.337" v="10382" actId="20577"/>
        <pc:sldMkLst>
          <pc:docMk/>
          <pc:sldMk cId="1703342593" sldId="261"/>
        </pc:sldMkLst>
        <pc:spChg chg="mod">
          <ac:chgData name="Jeff Norris" userId="3763536924beea65" providerId="LiveId" clId="{ABBBAD33-0B9A-48F9-A9C7-1713171AE82C}" dt="2025-11-25T23:15:47.337" v="10382" actId="20577"/>
          <ac:spMkLst>
            <pc:docMk/>
            <pc:sldMk cId="1703342593" sldId="261"/>
            <ac:spMk id="2" creationId="{5B040558-A365-4CCE-92FA-5A48CD98F9C9}"/>
          </ac:spMkLst>
        </pc:spChg>
        <pc:spChg chg="add mod">
          <ac:chgData name="Jeff Norris" userId="3763536924beea65" providerId="LiveId" clId="{ABBBAD33-0B9A-48F9-A9C7-1713171AE82C}" dt="2025-11-19T03:18:43.535" v="8598" actId="1076"/>
          <ac:spMkLst>
            <pc:docMk/>
            <pc:sldMk cId="1703342593" sldId="261"/>
            <ac:spMk id="10" creationId="{03853D55-21C9-4E09-B4A1-3B20AA54A36F}"/>
          </ac:spMkLst>
        </pc:spChg>
        <pc:spChg chg="add mod">
          <ac:chgData name="Jeff Norris" userId="3763536924beea65" providerId="LiveId" clId="{ABBBAD33-0B9A-48F9-A9C7-1713171AE82C}" dt="2025-11-19T03:18:35.744" v="8597" actId="1076"/>
          <ac:spMkLst>
            <pc:docMk/>
            <pc:sldMk cId="1703342593" sldId="261"/>
            <ac:spMk id="13" creationId="{BEFD019D-0E6E-4730-AB45-FA949C5DAC94}"/>
          </ac:spMkLst>
        </pc:spChg>
        <pc:spChg chg="add mod">
          <ac:chgData name="Jeff Norris" userId="3763536924beea65" providerId="LiveId" clId="{ABBBAD33-0B9A-48F9-A9C7-1713171AE82C}" dt="2025-11-20T01:14:02.223" v="9498" actId="571"/>
          <ac:spMkLst>
            <pc:docMk/>
            <pc:sldMk cId="1703342593" sldId="261"/>
            <ac:spMk id="15" creationId="{0E24C5DC-730A-4D1B-B5A6-51EAB4316C91}"/>
          </ac:spMkLst>
        </pc:spChg>
        <pc:graphicFrameChg chg="mod modGraphic">
          <ac:chgData name="Jeff Norris" userId="3763536924beea65" providerId="LiveId" clId="{ABBBAD33-0B9A-48F9-A9C7-1713171AE82C}" dt="2025-11-19T02:50:16.858" v="8111"/>
          <ac:graphicFrameMkLst>
            <pc:docMk/>
            <pc:sldMk cId="1703342593" sldId="261"/>
            <ac:graphicFrameMk id="4" creationId="{81E592E1-99DF-4294-A2E9-EF46299BD3F4}"/>
          </ac:graphicFrameMkLst>
        </pc:graphicFrameChg>
        <pc:graphicFrameChg chg="add mod ord">
          <ac:chgData name="Jeff Norris" userId="3763536924beea65" providerId="LiveId" clId="{ABBBAD33-0B9A-48F9-A9C7-1713171AE82C}" dt="2025-11-20T01:14:02.223" v="9498" actId="571"/>
          <ac:graphicFrameMkLst>
            <pc:docMk/>
            <pc:sldMk cId="1703342593" sldId="261"/>
            <ac:graphicFrameMk id="14" creationId="{3B0297A6-6438-42ED-83EC-96AC1B276C35}"/>
          </ac:graphicFrameMkLst>
        </pc:graphicFrameChg>
        <pc:picChg chg="add mod">
          <ac:chgData name="Jeff Norris" userId="3763536924beea65" providerId="LiveId" clId="{ABBBAD33-0B9A-48F9-A9C7-1713171AE82C}" dt="2025-11-19T02:49:42.292" v="8101" actId="1076"/>
          <ac:picMkLst>
            <pc:docMk/>
            <pc:sldMk cId="1703342593" sldId="261"/>
            <ac:picMk id="5" creationId="{21D69F73-E1CA-43A7-835F-E5677122ABD4}"/>
          </ac:picMkLst>
        </pc:picChg>
        <pc:picChg chg="add mod">
          <ac:chgData name="Jeff Norris" userId="3763536924beea65" providerId="LiveId" clId="{ABBBAD33-0B9A-48F9-A9C7-1713171AE82C}" dt="2025-11-19T02:49:53.475" v="8102" actId="1076"/>
          <ac:picMkLst>
            <pc:docMk/>
            <pc:sldMk cId="1703342593" sldId="261"/>
            <ac:picMk id="7" creationId="{9D6FEAF1-1FA9-47DE-B8FE-237F37C08506}"/>
          </ac:picMkLst>
        </pc:picChg>
        <pc:picChg chg="add mod">
          <ac:chgData name="Jeff Norris" userId="3763536924beea65" providerId="LiveId" clId="{ABBBAD33-0B9A-48F9-A9C7-1713171AE82C}" dt="2025-11-19T02:50:04.101" v="8103" actId="1076"/>
          <ac:picMkLst>
            <pc:docMk/>
            <pc:sldMk cId="1703342593" sldId="261"/>
            <ac:picMk id="9" creationId="{E687301B-47D3-4491-962E-F9BCBE259BC7}"/>
          </ac:picMkLst>
        </pc:picChg>
      </pc:sldChg>
      <pc:sldChg chg="del">
        <pc:chgData name="Jeff Norris" userId="3763536924beea65" providerId="LiveId" clId="{ABBBAD33-0B9A-48F9-A9C7-1713171AE82C}" dt="2025-11-25T21:17:08.463" v="9654" actId="47"/>
        <pc:sldMkLst>
          <pc:docMk/>
          <pc:sldMk cId="3850614362" sldId="262"/>
        </pc:sldMkLst>
      </pc:sldChg>
      <pc:sldChg chg="del">
        <pc:chgData name="Jeff Norris" userId="3763536924beea65" providerId="LiveId" clId="{ABBBAD33-0B9A-48F9-A9C7-1713171AE82C}" dt="2025-11-25T21:17:06.067" v="9653" actId="47"/>
        <pc:sldMkLst>
          <pc:docMk/>
          <pc:sldMk cId="4243011226" sldId="264"/>
        </pc:sldMkLst>
      </pc:sldChg>
      <pc:sldChg chg="del">
        <pc:chgData name="Jeff Norris" userId="3763536924beea65" providerId="LiveId" clId="{ABBBAD33-0B9A-48F9-A9C7-1713171AE82C}" dt="2025-11-25T21:17:03.470" v="9652" actId="47"/>
        <pc:sldMkLst>
          <pc:docMk/>
          <pc:sldMk cId="3534391081" sldId="266"/>
        </pc:sldMkLst>
      </pc:sldChg>
      <pc:sldChg chg="modSp add mod modShow modNotesTx">
        <pc:chgData name="Jeff Norris" userId="3763536924beea65" providerId="LiveId" clId="{ABBBAD33-0B9A-48F9-A9C7-1713171AE82C}" dt="2025-11-25T23:42:35.927" v="10433" actId="729"/>
        <pc:sldMkLst>
          <pc:docMk/>
          <pc:sldMk cId="2749685692" sldId="267"/>
        </pc:sldMkLst>
        <pc:spChg chg="mod">
          <ac:chgData name="Jeff Norris" userId="3763536924beea65" providerId="LiveId" clId="{ABBBAD33-0B9A-48F9-A9C7-1713171AE82C}" dt="2025-11-18T17:39:02.633" v="1060"/>
          <ac:spMkLst>
            <pc:docMk/>
            <pc:sldMk cId="2749685692" sldId="267"/>
            <ac:spMk id="2" creationId="{921633EB-7DCB-4DDC-80AF-C885A3EE1245}"/>
          </ac:spMkLst>
        </pc:spChg>
        <pc:spChg chg="mod">
          <ac:chgData name="Jeff Norris" userId="3763536924beea65" providerId="LiveId" clId="{ABBBAD33-0B9A-48F9-A9C7-1713171AE82C}" dt="2025-11-19T00:17:53.386" v="6824" actId="27636"/>
          <ac:spMkLst>
            <pc:docMk/>
            <pc:sldMk cId="2749685692" sldId="267"/>
            <ac:spMk id="4" creationId="{040BD55F-3636-408C-BB7E-F447BF74BE75}"/>
          </ac:spMkLst>
        </pc:spChg>
      </pc:sldChg>
      <pc:sldChg chg="addSp modSp add del mod modShow">
        <pc:chgData name="Jeff Norris" userId="3763536924beea65" providerId="LiveId" clId="{ABBBAD33-0B9A-48F9-A9C7-1713171AE82C}" dt="2025-11-25T23:40:37.190" v="10430" actId="729"/>
        <pc:sldMkLst>
          <pc:docMk/>
          <pc:sldMk cId="2600883086" sldId="268"/>
        </pc:sldMkLst>
        <pc:spChg chg="mod">
          <ac:chgData name="Jeff Norris" userId="3763536924beea65" providerId="LiveId" clId="{ABBBAD33-0B9A-48F9-A9C7-1713171AE82C}" dt="2025-11-18T17:38:57.450" v="1059"/>
          <ac:spMkLst>
            <pc:docMk/>
            <pc:sldMk cId="2600883086" sldId="268"/>
            <ac:spMk id="2" creationId="{921633EB-7DCB-4DDC-80AF-C885A3EE1245}"/>
          </ac:spMkLst>
        </pc:spChg>
        <pc:spChg chg="mod">
          <ac:chgData name="Jeff Norris" userId="3763536924beea65" providerId="LiveId" clId="{ABBBAD33-0B9A-48F9-A9C7-1713171AE82C}" dt="2025-11-18T17:34:53.927" v="1030" actId="20577"/>
          <ac:spMkLst>
            <pc:docMk/>
            <pc:sldMk cId="2600883086" sldId="268"/>
            <ac:spMk id="4" creationId="{040BD55F-3636-408C-BB7E-F447BF74BE75}"/>
          </ac:spMkLst>
        </pc:spChg>
        <pc:picChg chg="add mod">
          <ac:chgData name="Jeff Norris" userId="3763536924beea65" providerId="LiveId" clId="{ABBBAD33-0B9A-48F9-A9C7-1713171AE82C}" dt="2025-11-18T17:34:02.275" v="1028" actId="14100"/>
          <ac:picMkLst>
            <pc:docMk/>
            <pc:sldMk cId="2600883086" sldId="268"/>
            <ac:picMk id="5" creationId="{FB36B5B1-422E-4210-9D48-907223BDE5C1}"/>
          </ac:picMkLst>
        </pc:picChg>
      </pc:sldChg>
      <pc:sldChg chg="addSp delSp modSp add mod modShow">
        <pc:chgData name="Jeff Norris" userId="3763536924beea65" providerId="LiveId" clId="{ABBBAD33-0B9A-48F9-A9C7-1713171AE82C}" dt="2025-11-25T23:40:37.190" v="10430" actId="729"/>
        <pc:sldMkLst>
          <pc:docMk/>
          <pc:sldMk cId="1804386004" sldId="269"/>
        </pc:sldMkLst>
        <pc:spChg chg="mod">
          <ac:chgData name="Jeff Norris" userId="3763536924beea65" providerId="LiveId" clId="{ABBBAD33-0B9A-48F9-A9C7-1713171AE82C}" dt="2025-11-18T17:38:51.624" v="1058"/>
          <ac:spMkLst>
            <pc:docMk/>
            <pc:sldMk cId="1804386004" sldId="269"/>
            <ac:spMk id="2" creationId="{921633EB-7DCB-4DDC-80AF-C885A3EE1245}"/>
          </ac:spMkLst>
        </pc:spChg>
        <pc:spChg chg="mod">
          <ac:chgData name="Jeff Norris" userId="3763536924beea65" providerId="LiveId" clId="{ABBBAD33-0B9A-48F9-A9C7-1713171AE82C}" dt="2025-11-18T17:33:17.285" v="1000" actId="1036"/>
          <ac:spMkLst>
            <pc:docMk/>
            <pc:sldMk cId="1804386004" sldId="269"/>
            <ac:spMk id="4" creationId="{040BD55F-3636-408C-BB7E-F447BF74BE75}"/>
          </ac:spMkLst>
        </pc:spChg>
        <pc:spChg chg="add del mod">
          <ac:chgData name="Jeff Norris" userId="3763536924beea65" providerId="LiveId" clId="{ABBBAD33-0B9A-48F9-A9C7-1713171AE82C}" dt="2025-11-18T17:38:24.196" v="1055"/>
          <ac:spMkLst>
            <pc:docMk/>
            <pc:sldMk cId="1804386004" sldId="269"/>
            <ac:spMk id="6" creationId="{43D355F8-9944-4022-A27A-DA4C086FB894}"/>
          </ac:spMkLst>
        </pc:spChg>
        <pc:spChg chg="add del mod">
          <ac:chgData name="Jeff Norris" userId="3763536924beea65" providerId="LiveId" clId="{ABBBAD33-0B9A-48F9-A9C7-1713171AE82C}" dt="2025-11-18T17:38:35.542" v="1057"/>
          <ac:spMkLst>
            <pc:docMk/>
            <pc:sldMk cId="1804386004" sldId="269"/>
            <ac:spMk id="7" creationId="{EF03E465-9F57-4877-B6CE-103BD732BD97}"/>
          </ac:spMkLst>
        </pc:spChg>
        <pc:picChg chg="mod">
          <ac:chgData name="Jeff Norris" userId="3763536924beea65" providerId="LiveId" clId="{ABBBAD33-0B9A-48F9-A9C7-1713171AE82C}" dt="2025-11-18T17:32:16.906" v="952" actId="1037"/>
          <ac:picMkLst>
            <pc:docMk/>
            <pc:sldMk cId="1804386004" sldId="269"/>
            <ac:picMk id="5" creationId="{FB36B5B1-422E-4210-9D48-907223BDE5C1}"/>
          </ac:picMkLst>
        </pc:picChg>
      </pc:sldChg>
      <pc:sldChg chg="addSp delSp add del setBg delDesignElem">
        <pc:chgData name="Jeff Norris" userId="3763536924beea65" providerId="LiveId" clId="{ABBBAD33-0B9A-48F9-A9C7-1713171AE82C}" dt="2025-11-18T04:01:39.646" v="739"/>
        <pc:sldMkLst>
          <pc:docMk/>
          <pc:sldMk cId="3135168792" sldId="269"/>
        </pc:sldMkLst>
        <pc:spChg chg="add del">
          <ac:chgData name="Jeff Norris" userId="3763536924beea65" providerId="LiveId" clId="{ABBBAD33-0B9A-48F9-A9C7-1713171AE82C}" dt="2025-11-18T04:01:39.646" v="739"/>
          <ac:spMkLst>
            <pc:docMk/>
            <pc:sldMk cId="3135168792" sldId="269"/>
            <ac:spMk id="10" creationId="{379F11E2-8BA5-4C5C-AE7C-361E5EA011FF}"/>
          </ac:spMkLst>
        </pc:spChg>
        <pc:spChg chg="add del">
          <ac:chgData name="Jeff Norris" userId="3763536924beea65" providerId="LiveId" clId="{ABBBAD33-0B9A-48F9-A9C7-1713171AE82C}" dt="2025-11-18T04:01:39.646" v="739"/>
          <ac:spMkLst>
            <pc:docMk/>
            <pc:sldMk cId="3135168792" sldId="269"/>
            <ac:spMk id="12" creationId="{7C00E1DA-EC7C-40FC-95E3-11FDCD2E4291}"/>
          </ac:spMkLst>
        </pc:spChg>
        <pc:grpChg chg="add del">
          <ac:chgData name="Jeff Norris" userId="3763536924beea65" providerId="LiveId" clId="{ABBBAD33-0B9A-48F9-A9C7-1713171AE82C}" dt="2025-11-18T04:01:39.646" v="739"/>
          <ac:grpSpMkLst>
            <pc:docMk/>
            <pc:sldMk cId="3135168792" sldId="269"/>
            <ac:grpSpMk id="14" creationId="{9A421166-2996-41A7-B094-AE5316F347DD}"/>
          </ac:grpSpMkLst>
        </pc:grpChg>
      </pc:sldChg>
      <pc:sldChg chg="add del">
        <pc:chgData name="Jeff Norris" userId="3763536924beea65" providerId="LiveId" clId="{ABBBAD33-0B9A-48F9-A9C7-1713171AE82C}" dt="2025-11-18T17:36:08.449" v="1032"/>
        <pc:sldMkLst>
          <pc:docMk/>
          <pc:sldMk cId="152544084" sldId="270"/>
        </pc:sldMkLst>
      </pc:sldChg>
      <pc:sldChg chg="modSp add mod modShow">
        <pc:chgData name="Jeff Norris" userId="3763536924beea65" providerId="LiveId" clId="{ABBBAD33-0B9A-48F9-A9C7-1713171AE82C}" dt="2025-11-25T23:40:37.190" v="10430" actId="729"/>
        <pc:sldMkLst>
          <pc:docMk/>
          <pc:sldMk cId="1659820540" sldId="270"/>
        </pc:sldMkLst>
        <pc:spChg chg="mod">
          <ac:chgData name="Jeff Norris" userId="3763536924beea65" providerId="LiveId" clId="{ABBBAD33-0B9A-48F9-A9C7-1713171AE82C}" dt="2025-11-18T17:38:04.842" v="1053" actId="6549"/>
          <ac:spMkLst>
            <pc:docMk/>
            <pc:sldMk cId="1659820540" sldId="270"/>
            <ac:spMk id="2" creationId="{921633EB-7DCB-4DDC-80AF-C885A3EE1245}"/>
          </ac:spMkLst>
        </pc:spChg>
        <pc:spChg chg="mod">
          <ac:chgData name="Jeff Norris" userId="3763536924beea65" providerId="LiveId" clId="{ABBBAD33-0B9A-48F9-A9C7-1713171AE82C}" dt="2025-11-18T18:08:50.155" v="1519" actId="20577"/>
          <ac:spMkLst>
            <pc:docMk/>
            <pc:sldMk cId="1659820540" sldId="270"/>
            <ac:spMk id="4" creationId="{040BD55F-3636-408C-BB7E-F447BF74BE75}"/>
          </ac:spMkLst>
        </pc:spChg>
      </pc:sldChg>
      <pc:sldChg chg="modSp add mod modShow modNotesTx">
        <pc:chgData name="Jeff Norris" userId="3763536924beea65" providerId="LiveId" clId="{ABBBAD33-0B9A-48F9-A9C7-1713171AE82C}" dt="2025-11-25T23:40:37.190" v="10430" actId="729"/>
        <pc:sldMkLst>
          <pc:docMk/>
          <pc:sldMk cId="105212351" sldId="271"/>
        </pc:sldMkLst>
        <pc:spChg chg="mod">
          <ac:chgData name="Jeff Norris" userId="3763536924beea65" providerId="LiveId" clId="{ABBBAD33-0B9A-48F9-A9C7-1713171AE82C}" dt="2025-11-18T18:51:36.385" v="1912" actId="20577"/>
          <ac:spMkLst>
            <pc:docMk/>
            <pc:sldMk cId="105212351" sldId="271"/>
            <ac:spMk id="2" creationId="{921633EB-7DCB-4DDC-80AF-C885A3EE1245}"/>
          </ac:spMkLst>
        </pc:spChg>
        <pc:spChg chg="mod">
          <ac:chgData name="Jeff Norris" userId="3763536924beea65" providerId="LiveId" clId="{ABBBAD33-0B9A-48F9-A9C7-1713171AE82C}" dt="2025-11-18T18:56:57.326" v="2034" actId="20577"/>
          <ac:spMkLst>
            <pc:docMk/>
            <pc:sldMk cId="105212351" sldId="271"/>
            <ac:spMk id="4" creationId="{040BD55F-3636-408C-BB7E-F447BF74BE75}"/>
          </ac:spMkLst>
        </pc:spChg>
      </pc:sldChg>
      <pc:sldChg chg="addSp delSp modSp add del mod">
        <pc:chgData name="Jeff Norris" userId="3763536924beea65" providerId="LiveId" clId="{ABBBAD33-0B9A-48F9-A9C7-1713171AE82C}" dt="2025-11-25T23:17:07.262" v="10386" actId="47"/>
        <pc:sldMkLst>
          <pc:docMk/>
          <pc:sldMk cId="2591746068" sldId="272"/>
        </pc:sldMkLst>
        <pc:spChg chg="del">
          <ac:chgData name="Jeff Norris" userId="3763536924beea65" providerId="LiveId" clId="{ABBBAD33-0B9A-48F9-A9C7-1713171AE82C}" dt="2025-11-18T19:03:07.515" v="2426" actId="478"/>
          <ac:spMkLst>
            <pc:docMk/>
            <pc:sldMk cId="2591746068" sldId="272"/>
            <ac:spMk id="4" creationId="{040BD55F-3636-408C-BB7E-F447BF74BE75}"/>
          </ac:spMkLst>
        </pc:spChg>
        <pc:spChg chg="add mod">
          <ac:chgData name="Jeff Norris" userId="3763536924beea65" providerId="LiveId" clId="{ABBBAD33-0B9A-48F9-A9C7-1713171AE82C}" dt="2025-11-18T19:03:07.515" v="2426" actId="478"/>
          <ac:spMkLst>
            <pc:docMk/>
            <pc:sldMk cId="2591746068" sldId="272"/>
            <ac:spMk id="6" creationId="{5B079944-A2BB-4C33-84E8-85AD3896573F}"/>
          </ac:spMkLst>
        </pc:spChg>
        <pc:picChg chg="del">
          <ac:chgData name="Jeff Norris" userId="3763536924beea65" providerId="LiveId" clId="{ABBBAD33-0B9A-48F9-A9C7-1713171AE82C}" dt="2025-11-18T19:03:04.508" v="2425" actId="478"/>
          <ac:picMkLst>
            <pc:docMk/>
            <pc:sldMk cId="2591746068" sldId="272"/>
            <ac:picMk id="5" creationId="{FB36B5B1-422E-4210-9D48-907223BDE5C1}"/>
          </ac:picMkLst>
        </pc:picChg>
      </pc:sldChg>
      <pc:sldChg chg="modSp add mod">
        <pc:chgData name="Jeff Norris" userId="3763536924beea65" providerId="LiveId" clId="{ABBBAD33-0B9A-48F9-A9C7-1713171AE82C}" dt="2025-11-25T22:17:55.151" v="9798" actId="20577"/>
        <pc:sldMkLst>
          <pc:docMk/>
          <pc:sldMk cId="3495214793" sldId="273"/>
        </pc:sldMkLst>
        <pc:spChg chg="mod">
          <ac:chgData name="Jeff Norris" userId="3763536924beea65" providerId="LiveId" clId="{ABBBAD33-0B9A-48F9-A9C7-1713171AE82C}" dt="2025-11-25T22:17:55.151" v="9798" actId="20577"/>
          <ac:spMkLst>
            <pc:docMk/>
            <pc:sldMk cId="3495214793" sldId="273"/>
            <ac:spMk id="2" creationId="{921633EB-7DCB-4DDC-80AF-C885A3EE1245}"/>
          </ac:spMkLst>
        </pc:spChg>
      </pc:sldChg>
      <pc:sldChg chg="addSp modSp add del mod">
        <pc:chgData name="Jeff Norris" userId="3763536924beea65" providerId="LiveId" clId="{ABBBAD33-0B9A-48F9-A9C7-1713171AE82C}" dt="2025-11-18T22:33:14.687" v="5638" actId="2696"/>
        <pc:sldMkLst>
          <pc:docMk/>
          <pc:sldMk cId="3735190556" sldId="273"/>
        </pc:sldMkLst>
        <pc:spChg chg="mod">
          <ac:chgData name="Jeff Norris" userId="3763536924beea65" providerId="LiveId" clId="{ABBBAD33-0B9A-48F9-A9C7-1713171AE82C}" dt="2025-11-18T22:24:04.800" v="5386" actId="20577"/>
          <ac:spMkLst>
            <pc:docMk/>
            <pc:sldMk cId="3735190556" sldId="273"/>
            <ac:spMk id="2" creationId="{921633EB-7DCB-4DDC-80AF-C885A3EE1245}"/>
          </ac:spMkLst>
        </pc:spChg>
        <pc:spChg chg="mod ord">
          <ac:chgData name="Jeff Norris" userId="3763536924beea65" providerId="LiveId" clId="{ABBBAD33-0B9A-48F9-A9C7-1713171AE82C}" dt="2025-11-18T22:31:45.470" v="5637" actId="255"/>
          <ac:spMkLst>
            <pc:docMk/>
            <pc:sldMk cId="3735190556" sldId="273"/>
            <ac:spMk id="6" creationId="{5B079944-A2BB-4C33-84E8-85AD3896573F}"/>
          </ac:spMkLst>
        </pc:spChg>
        <pc:picChg chg="add mod">
          <ac:chgData name="Jeff Norris" userId="3763536924beea65" providerId="LiveId" clId="{ABBBAD33-0B9A-48F9-A9C7-1713171AE82C}" dt="2025-11-18T22:31:35.598" v="5636" actId="1037"/>
          <ac:picMkLst>
            <pc:docMk/>
            <pc:sldMk cId="3735190556" sldId="273"/>
            <ac:picMk id="4" creationId="{10491A6C-315D-4F53-BBC6-B7C2A06E0F6F}"/>
          </ac:picMkLst>
        </pc:picChg>
      </pc:sldChg>
      <pc:sldChg chg="addSp modSp add mod modShow modNotesTx">
        <pc:chgData name="Jeff Norris" userId="3763536924beea65" providerId="LiveId" clId="{ABBBAD33-0B9A-48F9-A9C7-1713171AE82C}" dt="2025-11-25T23:40:37.190" v="10430" actId="729"/>
        <pc:sldMkLst>
          <pc:docMk/>
          <pc:sldMk cId="1004591998" sldId="274"/>
        </pc:sldMkLst>
        <pc:spChg chg="mod">
          <ac:chgData name="Jeff Norris" userId="3763536924beea65" providerId="LiveId" clId="{ABBBAD33-0B9A-48F9-A9C7-1713171AE82C}" dt="2025-11-18T22:09:28.135" v="5119" actId="20577"/>
          <ac:spMkLst>
            <pc:docMk/>
            <pc:sldMk cId="1004591998" sldId="274"/>
            <ac:spMk id="2" creationId="{921633EB-7DCB-4DDC-80AF-C885A3EE1245}"/>
          </ac:spMkLst>
        </pc:spChg>
        <pc:spChg chg="mod">
          <ac:chgData name="Jeff Norris" userId="3763536924beea65" providerId="LiveId" clId="{ABBBAD33-0B9A-48F9-A9C7-1713171AE82C}" dt="2025-11-18T22:08:35.096" v="5093" actId="14100"/>
          <ac:spMkLst>
            <pc:docMk/>
            <pc:sldMk cId="1004591998" sldId="274"/>
            <ac:spMk id="6" creationId="{5B079944-A2BB-4C33-84E8-85AD3896573F}"/>
          </ac:spMkLst>
        </pc:spChg>
        <pc:picChg chg="add mod">
          <ac:chgData name="Jeff Norris" userId="3763536924beea65" providerId="LiveId" clId="{ABBBAD33-0B9A-48F9-A9C7-1713171AE82C}" dt="2025-11-18T19:05:59.905" v="2447" actId="14100"/>
          <ac:picMkLst>
            <pc:docMk/>
            <pc:sldMk cId="1004591998" sldId="274"/>
            <ac:picMk id="4" creationId="{C64D28BC-6F05-4CE4-B557-C51E2FC3D0FD}"/>
          </ac:picMkLst>
        </pc:picChg>
      </pc:sldChg>
      <pc:sldChg chg="add del">
        <pc:chgData name="Jeff Norris" userId="3763536924beea65" providerId="LiveId" clId="{ABBBAD33-0B9A-48F9-A9C7-1713171AE82C}" dt="2025-11-25T23:17:08.291" v="10387" actId="47"/>
        <pc:sldMkLst>
          <pc:docMk/>
          <pc:sldMk cId="2283088989" sldId="275"/>
        </pc:sldMkLst>
      </pc:sldChg>
      <pc:sldChg chg="addSp delSp modSp add mod modShow modNotesTx">
        <pc:chgData name="Jeff Norris" userId="3763536924beea65" providerId="LiveId" clId="{ABBBAD33-0B9A-48F9-A9C7-1713171AE82C}" dt="2025-11-25T23:41:35.916" v="10432" actId="729"/>
        <pc:sldMkLst>
          <pc:docMk/>
          <pc:sldMk cId="1351070434" sldId="276"/>
        </pc:sldMkLst>
        <pc:spChg chg="mod">
          <ac:chgData name="Jeff Norris" userId="3763536924beea65" providerId="LiveId" clId="{ABBBAD33-0B9A-48F9-A9C7-1713171AE82C}" dt="2025-11-19T01:34:39.349" v="7259" actId="20577"/>
          <ac:spMkLst>
            <pc:docMk/>
            <pc:sldMk cId="1351070434" sldId="276"/>
            <ac:spMk id="2" creationId="{921633EB-7DCB-4DDC-80AF-C885A3EE1245}"/>
          </ac:spMkLst>
        </pc:spChg>
        <pc:spChg chg="del">
          <ac:chgData name="Jeff Norris" userId="3763536924beea65" providerId="LiveId" clId="{ABBBAD33-0B9A-48F9-A9C7-1713171AE82C}" dt="2025-11-19T00:49:22.728" v="7111" actId="478"/>
          <ac:spMkLst>
            <pc:docMk/>
            <pc:sldMk cId="1351070434" sldId="276"/>
            <ac:spMk id="6" creationId="{5B079944-A2BB-4C33-84E8-85AD3896573F}"/>
          </ac:spMkLst>
        </pc:spChg>
        <pc:picChg chg="add mod">
          <ac:chgData name="Jeff Norris" userId="3763536924beea65" providerId="LiveId" clId="{ABBBAD33-0B9A-48F9-A9C7-1713171AE82C}" dt="2025-11-19T00:52:08.542" v="7203" actId="1076"/>
          <ac:picMkLst>
            <pc:docMk/>
            <pc:sldMk cId="1351070434" sldId="276"/>
            <ac:picMk id="4" creationId="{D19019FF-1212-4409-89B6-2B4345F8ADE4}"/>
          </ac:picMkLst>
        </pc:picChg>
        <pc:picChg chg="add mod">
          <ac:chgData name="Jeff Norris" userId="3763536924beea65" providerId="LiveId" clId="{ABBBAD33-0B9A-48F9-A9C7-1713171AE82C}" dt="2025-11-19T00:52:15.484" v="7204" actId="1076"/>
          <ac:picMkLst>
            <pc:docMk/>
            <pc:sldMk cId="1351070434" sldId="276"/>
            <ac:picMk id="7" creationId="{534BDDF9-CE6C-4273-9797-FA5130F2DBA8}"/>
          </ac:picMkLst>
        </pc:picChg>
      </pc:sldChg>
      <pc:sldChg chg="add del">
        <pc:chgData name="Jeff Norris" userId="3763536924beea65" providerId="LiveId" clId="{ABBBAD33-0B9A-48F9-A9C7-1713171AE82C}" dt="2025-11-19T01:36:14.438" v="7293" actId="47"/>
        <pc:sldMkLst>
          <pc:docMk/>
          <pc:sldMk cId="1102098713" sldId="277"/>
        </pc:sldMkLst>
      </pc:sldChg>
      <pc:sldChg chg="addSp delSp modSp add mod modShow modNotesTx">
        <pc:chgData name="Jeff Norris" userId="3763536924beea65" providerId="LiveId" clId="{ABBBAD33-0B9A-48F9-A9C7-1713171AE82C}" dt="2025-11-25T23:41:35.916" v="10432" actId="729"/>
        <pc:sldMkLst>
          <pc:docMk/>
          <pc:sldMk cId="2140523661" sldId="278"/>
        </pc:sldMkLst>
        <pc:spChg chg="mod">
          <ac:chgData name="Jeff Norris" userId="3763536924beea65" providerId="LiveId" clId="{ABBBAD33-0B9A-48F9-A9C7-1713171AE82C}" dt="2025-11-19T01:36:10.136" v="7292" actId="20577"/>
          <ac:spMkLst>
            <pc:docMk/>
            <pc:sldMk cId="2140523661" sldId="278"/>
            <ac:spMk id="2" creationId="{921633EB-7DCB-4DDC-80AF-C885A3EE1245}"/>
          </ac:spMkLst>
        </pc:spChg>
        <pc:spChg chg="del">
          <ac:chgData name="Jeff Norris" userId="3763536924beea65" providerId="LiveId" clId="{ABBBAD33-0B9A-48F9-A9C7-1713171AE82C}" dt="2025-11-19T01:34:52.089" v="7260" actId="478"/>
          <ac:spMkLst>
            <pc:docMk/>
            <pc:sldMk cId="2140523661" sldId="278"/>
            <ac:spMk id="6" creationId="{5B079944-A2BB-4C33-84E8-85AD3896573F}"/>
          </ac:spMkLst>
        </pc:spChg>
        <pc:picChg chg="add mod">
          <ac:chgData name="Jeff Norris" userId="3763536924beea65" providerId="LiveId" clId="{ABBBAD33-0B9A-48F9-A9C7-1713171AE82C}" dt="2025-11-19T01:35:07.150" v="7264" actId="14100"/>
          <ac:picMkLst>
            <pc:docMk/>
            <pc:sldMk cId="2140523661" sldId="278"/>
            <ac:picMk id="4" creationId="{D2412EE6-77C3-46CA-8C6F-EEB1CD5D437A}"/>
          </ac:picMkLst>
        </pc:picChg>
        <pc:picChg chg="add mod">
          <ac:chgData name="Jeff Norris" userId="3763536924beea65" providerId="LiveId" clId="{ABBBAD33-0B9A-48F9-A9C7-1713171AE82C}" dt="2025-11-19T01:35:34.657" v="7271" actId="1076"/>
          <ac:picMkLst>
            <pc:docMk/>
            <pc:sldMk cId="2140523661" sldId="278"/>
            <ac:picMk id="7" creationId="{03B701E4-FD14-43AE-9500-5869483BF614}"/>
          </ac:picMkLst>
        </pc:picChg>
      </pc:sldChg>
      <pc:sldChg chg="add del modNotesTx">
        <pc:chgData name="Jeff Norris" userId="3763536924beea65" providerId="LiveId" clId="{ABBBAD33-0B9A-48F9-A9C7-1713171AE82C}" dt="2025-11-18T22:14:41.635" v="5136" actId="47"/>
        <pc:sldMkLst>
          <pc:docMk/>
          <pc:sldMk cId="3544815316" sldId="279"/>
        </pc:sldMkLst>
      </pc:sldChg>
      <pc:sldChg chg="addSp modSp add del mod">
        <pc:chgData name="Jeff Norris" userId="3763536924beea65" providerId="LiveId" clId="{ABBBAD33-0B9A-48F9-A9C7-1713171AE82C}" dt="2025-11-18T21:01:10.722" v="3811" actId="47"/>
        <pc:sldMkLst>
          <pc:docMk/>
          <pc:sldMk cId="2559492485" sldId="280"/>
        </pc:sldMkLst>
        <pc:spChg chg="mod ord">
          <ac:chgData name="Jeff Norris" userId="3763536924beea65" providerId="LiveId" clId="{ABBBAD33-0B9A-48F9-A9C7-1713171AE82C}" dt="2025-11-18T19:34:15.882" v="2663" actId="207"/>
          <ac:spMkLst>
            <pc:docMk/>
            <pc:sldMk cId="2559492485" sldId="280"/>
            <ac:spMk id="6" creationId="{5B079944-A2BB-4C33-84E8-85AD3896573F}"/>
          </ac:spMkLst>
        </pc:spChg>
        <pc:picChg chg="add mod">
          <ac:chgData name="Jeff Norris" userId="3763536924beea65" providerId="LiveId" clId="{ABBBAD33-0B9A-48F9-A9C7-1713171AE82C}" dt="2025-11-18T19:31:04.360" v="2527" actId="1038"/>
          <ac:picMkLst>
            <pc:docMk/>
            <pc:sldMk cId="2559492485" sldId="280"/>
            <ac:picMk id="4" creationId="{8DB78704-D876-47C5-AA7A-40EBD1196422}"/>
          </ac:picMkLst>
        </pc:picChg>
      </pc:sldChg>
      <pc:sldChg chg="addSp modSp add del mod">
        <pc:chgData name="Jeff Norris" userId="3763536924beea65" providerId="LiveId" clId="{ABBBAD33-0B9A-48F9-A9C7-1713171AE82C}" dt="2025-11-18T21:01:02.066" v="3810" actId="47"/>
        <pc:sldMkLst>
          <pc:docMk/>
          <pc:sldMk cId="992090479" sldId="281"/>
        </pc:sldMkLst>
        <pc:picChg chg="add mod modCrop">
          <ac:chgData name="Jeff Norris" userId="3763536924beea65" providerId="LiveId" clId="{ABBBAD33-0B9A-48F9-A9C7-1713171AE82C}" dt="2025-11-18T20:52:24.033" v="3791" actId="732"/>
          <ac:picMkLst>
            <pc:docMk/>
            <pc:sldMk cId="992090479" sldId="281"/>
            <ac:picMk id="4" creationId="{CD19A729-DB85-4CDE-89A9-CCCEE7A57F0C}"/>
          </ac:picMkLst>
        </pc:picChg>
      </pc:sldChg>
      <pc:sldChg chg="addSp modSp add del mod">
        <pc:chgData name="Jeff Norris" userId="3763536924beea65" providerId="LiveId" clId="{ABBBAD33-0B9A-48F9-A9C7-1713171AE82C}" dt="2025-11-18T21:45:38.509" v="4671" actId="47"/>
        <pc:sldMkLst>
          <pc:docMk/>
          <pc:sldMk cId="173349186" sldId="282"/>
        </pc:sldMkLst>
        <pc:spChg chg="mod ord">
          <ac:chgData name="Jeff Norris" userId="3763536924beea65" providerId="LiveId" clId="{ABBBAD33-0B9A-48F9-A9C7-1713171AE82C}" dt="2025-11-18T19:38:15.361" v="2779" actId="20577"/>
          <ac:spMkLst>
            <pc:docMk/>
            <pc:sldMk cId="173349186" sldId="282"/>
            <ac:spMk id="6" creationId="{5B079944-A2BB-4C33-84E8-85AD3896573F}"/>
          </ac:spMkLst>
        </pc:spChg>
        <pc:picChg chg="add mod">
          <ac:chgData name="Jeff Norris" userId="3763536924beea65" providerId="LiveId" clId="{ABBBAD33-0B9A-48F9-A9C7-1713171AE82C}" dt="2025-11-18T20:26:46.642" v="2780" actId="1076"/>
          <ac:picMkLst>
            <pc:docMk/>
            <pc:sldMk cId="173349186" sldId="282"/>
            <ac:picMk id="4" creationId="{4DE9D583-116E-474D-90FF-06872FB74CD8}"/>
          </ac:picMkLst>
        </pc:picChg>
      </pc:sldChg>
      <pc:sldChg chg="addSp modSp add del mod">
        <pc:chgData name="Jeff Norris" userId="3763536924beea65" providerId="LiveId" clId="{ABBBAD33-0B9A-48F9-A9C7-1713171AE82C}" dt="2025-11-18T21:45:31.350" v="4670" actId="47"/>
        <pc:sldMkLst>
          <pc:docMk/>
          <pc:sldMk cId="3523559028" sldId="283"/>
        </pc:sldMkLst>
        <pc:picChg chg="add mod modCrop">
          <ac:chgData name="Jeff Norris" userId="3763536924beea65" providerId="LiveId" clId="{ABBBAD33-0B9A-48F9-A9C7-1713171AE82C}" dt="2025-11-18T20:39:13.821" v="3678" actId="1076"/>
          <ac:picMkLst>
            <pc:docMk/>
            <pc:sldMk cId="3523559028" sldId="283"/>
            <ac:picMk id="4" creationId="{7BDF3DC3-16F2-4663-8598-6D55EE222B91}"/>
          </ac:picMkLst>
        </pc:picChg>
        <pc:picChg chg="add mod">
          <ac:chgData name="Jeff Norris" userId="3763536924beea65" providerId="LiveId" clId="{ABBBAD33-0B9A-48F9-A9C7-1713171AE82C}" dt="2025-11-18T20:38:46.574" v="3677" actId="1076"/>
          <ac:picMkLst>
            <pc:docMk/>
            <pc:sldMk cId="3523559028" sldId="283"/>
            <ac:picMk id="5" creationId="{5695C04E-A3F5-46A6-BEE1-3962DBC1B57F}"/>
          </ac:picMkLst>
        </pc:picChg>
      </pc:sldChg>
      <pc:sldChg chg="modSp add mod modShow">
        <pc:chgData name="Jeff Norris" userId="3763536924beea65" providerId="LiveId" clId="{ABBBAD33-0B9A-48F9-A9C7-1713171AE82C}" dt="2025-11-25T23:19:19.655" v="10395" actId="729"/>
        <pc:sldMkLst>
          <pc:docMk/>
          <pc:sldMk cId="2985726630" sldId="284"/>
        </pc:sldMkLst>
        <pc:spChg chg="mod">
          <ac:chgData name="Jeff Norris" userId="3763536924beea65" providerId="LiveId" clId="{ABBBAD33-0B9A-48F9-A9C7-1713171AE82C}" dt="2025-11-18T22:20:58.692" v="5317" actId="20577"/>
          <ac:spMkLst>
            <pc:docMk/>
            <pc:sldMk cId="2985726630" sldId="284"/>
            <ac:spMk id="2" creationId="{921633EB-7DCB-4DDC-80AF-C885A3EE1245}"/>
          </ac:spMkLst>
        </pc:spChg>
        <pc:spChg chg="mod">
          <ac:chgData name="Jeff Norris" userId="3763536924beea65" providerId="LiveId" clId="{ABBBAD33-0B9A-48F9-A9C7-1713171AE82C}" dt="2025-11-25T23:19:09.020" v="10394" actId="14100"/>
          <ac:spMkLst>
            <pc:docMk/>
            <pc:sldMk cId="2985726630" sldId="284"/>
            <ac:spMk id="6" creationId="{5B079944-A2BB-4C33-84E8-85AD3896573F}"/>
          </ac:spMkLst>
        </pc:spChg>
      </pc:sldChg>
      <pc:sldChg chg="addSp modSp add mod modShow modNotesTx">
        <pc:chgData name="Jeff Norris" userId="3763536924beea65" providerId="LiveId" clId="{ABBBAD33-0B9A-48F9-A9C7-1713171AE82C}" dt="2025-11-25T23:20:09.377" v="10425" actId="729"/>
        <pc:sldMkLst>
          <pc:docMk/>
          <pc:sldMk cId="518203889" sldId="285"/>
        </pc:sldMkLst>
        <pc:spChg chg="mod">
          <ac:chgData name="Jeff Norris" userId="3763536924beea65" providerId="LiveId" clId="{ABBBAD33-0B9A-48F9-A9C7-1713171AE82C}" dt="2025-11-18T22:15:38.536" v="5195" actId="20577"/>
          <ac:spMkLst>
            <pc:docMk/>
            <pc:sldMk cId="518203889" sldId="285"/>
            <ac:spMk id="2" creationId="{921633EB-7DCB-4DDC-80AF-C885A3EE1245}"/>
          </ac:spMkLst>
        </pc:spChg>
        <pc:picChg chg="add mod">
          <ac:chgData name="Jeff Norris" userId="3763536924beea65" providerId="LiveId" clId="{ABBBAD33-0B9A-48F9-A9C7-1713171AE82C}" dt="2025-11-18T22:14:15.742" v="5127" actId="14100"/>
          <ac:picMkLst>
            <pc:docMk/>
            <pc:sldMk cId="518203889" sldId="285"/>
            <ac:picMk id="4" creationId="{84D290E3-D8EE-41E2-8937-65F0EAE97D24}"/>
          </ac:picMkLst>
        </pc:picChg>
      </pc:sldChg>
      <pc:sldChg chg="modSp add mod">
        <pc:chgData name="Jeff Norris" userId="3763536924beea65" providerId="LiveId" clId="{ABBBAD33-0B9A-48F9-A9C7-1713171AE82C}" dt="2025-11-25T23:20:50.454" v="10429" actId="14100"/>
        <pc:sldMkLst>
          <pc:docMk/>
          <pc:sldMk cId="622164913" sldId="286"/>
        </pc:sldMkLst>
        <pc:spChg chg="mod">
          <ac:chgData name="Jeff Norris" userId="3763536924beea65" providerId="LiveId" clId="{ABBBAD33-0B9A-48F9-A9C7-1713171AE82C}" dt="2025-11-25T23:20:50.454" v="10429" actId="14100"/>
          <ac:spMkLst>
            <pc:docMk/>
            <pc:sldMk cId="622164913" sldId="286"/>
            <ac:spMk id="6" creationId="{5B079944-A2BB-4C33-84E8-85AD3896573F}"/>
          </ac:spMkLst>
        </pc:spChg>
      </pc:sldChg>
      <pc:sldChg chg="addSp modSp add mod modNotesTx">
        <pc:chgData name="Jeff Norris" userId="3763536924beea65" providerId="LiveId" clId="{ABBBAD33-0B9A-48F9-A9C7-1713171AE82C}" dt="2025-11-18T21:44:20.936" v="4669"/>
        <pc:sldMkLst>
          <pc:docMk/>
          <pc:sldMk cId="4190389729" sldId="287"/>
        </pc:sldMkLst>
        <pc:spChg chg="mod">
          <ac:chgData name="Jeff Norris" userId="3763536924beea65" providerId="LiveId" clId="{ABBBAD33-0B9A-48F9-A9C7-1713171AE82C}" dt="2025-11-18T21:26:28.284" v="4176" actId="20577"/>
          <ac:spMkLst>
            <pc:docMk/>
            <pc:sldMk cId="4190389729" sldId="287"/>
            <ac:spMk id="2" creationId="{921633EB-7DCB-4DDC-80AF-C885A3EE1245}"/>
          </ac:spMkLst>
        </pc:spChg>
        <pc:spChg chg="mod">
          <ac:chgData name="Jeff Norris" userId="3763536924beea65" providerId="LiveId" clId="{ABBBAD33-0B9A-48F9-A9C7-1713171AE82C}" dt="2025-11-18T21:43:15.595" v="4667" actId="255"/>
          <ac:spMkLst>
            <pc:docMk/>
            <pc:sldMk cId="4190389729" sldId="287"/>
            <ac:spMk id="6" creationId="{5B079944-A2BB-4C33-84E8-85AD3896573F}"/>
          </ac:spMkLst>
        </pc:spChg>
        <pc:picChg chg="add mod">
          <ac:chgData name="Jeff Norris" userId="3763536924beea65" providerId="LiveId" clId="{ABBBAD33-0B9A-48F9-A9C7-1713171AE82C}" dt="2025-11-18T21:42:09.164" v="4635" actId="1038"/>
          <ac:picMkLst>
            <pc:docMk/>
            <pc:sldMk cId="4190389729" sldId="287"/>
            <ac:picMk id="4" creationId="{BF6D3AE7-F5AD-4E8A-9437-80CA26E27EA5}"/>
          </ac:picMkLst>
        </pc:picChg>
      </pc:sldChg>
      <pc:sldChg chg="addSp modSp add mod modAnim">
        <pc:chgData name="Jeff Norris" userId="3763536924beea65" providerId="LiveId" clId="{ABBBAD33-0B9A-48F9-A9C7-1713171AE82C}" dt="2025-11-25T23:09:17.616" v="10287"/>
        <pc:sldMkLst>
          <pc:docMk/>
          <pc:sldMk cId="3371240471" sldId="288"/>
        </pc:sldMkLst>
        <pc:spChg chg="mod">
          <ac:chgData name="Jeff Norris" userId="3763536924beea65" providerId="LiveId" clId="{ABBBAD33-0B9A-48F9-A9C7-1713171AE82C}" dt="2025-11-18T21:53:32.337" v="4690" actId="20577"/>
          <ac:spMkLst>
            <pc:docMk/>
            <pc:sldMk cId="3371240471" sldId="288"/>
            <ac:spMk id="2" creationId="{921633EB-7DCB-4DDC-80AF-C885A3EE1245}"/>
          </ac:spMkLst>
        </pc:spChg>
        <pc:spChg chg="add mod">
          <ac:chgData name="Jeff Norris" userId="3763536924beea65" providerId="LiveId" clId="{ABBBAD33-0B9A-48F9-A9C7-1713171AE82C}" dt="2025-11-25T23:05:25.259" v="10209" actId="255"/>
          <ac:spMkLst>
            <pc:docMk/>
            <pc:sldMk cId="3371240471" sldId="288"/>
            <ac:spMk id="4" creationId="{F1D5EBF8-B91B-4EBF-9C18-8EACD8AEE05E}"/>
          </ac:spMkLst>
        </pc:spChg>
        <pc:spChg chg="add mod">
          <ac:chgData name="Jeff Norris" userId="3763536924beea65" providerId="LiveId" clId="{ABBBAD33-0B9A-48F9-A9C7-1713171AE82C}" dt="2025-11-25T23:08:51.106" v="10281" actId="1076"/>
          <ac:spMkLst>
            <pc:docMk/>
            <pc:sldMk cId="3371240471" sldId="288"/>
            <ac:spMk id="5" creationId="{EC0144E6-B49A-4F35-8643-05F4611F506E}"/>
          </ac:spMkLst>
        </pc:spChg>
        <pc:spChg chg="mod">
          <ac:chgData name="Jeff Norris" userId="3763536924beea65" providerId="LiveId" clId="{ABBBAD33-0B9A-48F9-A9C7-1713171AE82C}" dt="2025-11-25T23:04:16.339" v="10194" actId="1076"/>
          <ac:spMkLst>
            <pc:docMk/>
            <pc:sldMk cId="3371240471" sldId="288"/>
            <ac:spMk id="6" creationId="{5B079944-A2BB-4C33-84E8-85AD3896573F}"/>
          </ac:spMkLst>
        </pc:spChg>
        <pc:spChg chg="add mod">
          <ac:chgData name="Jeff Norris" userId="3763536924beea65" providerId="LiveId" clId="{ABBBAD33-0B9A-48F9-A9C7-1713171AE82C}" dt="2025-11-25T23:06:25.986" v="10249" actId="14100"/>
          <ac:spMkLst>
            <pc:docMk/>
            <pc:sldMk cId="3371240471" sldId="288"/>
            <ac:spMk id="7" creationId="{F9C86A7E-E8F8-414A-990E-512A01746C07}"/>
          </ac:spMkLst>
        </pc:spChg>
        <pc:spChg chg="add mod">
          <ac:chgData name="Jeff Norris" userId="3763536924beea65" providerId="LiveId" clId="{ABBBAD33-0B9A-48F9-A9C7-1713171AE82C}" dt="2025-11-25T23:08:36.921" v="10278" actId="1076"/>
          <ac:spMkLst>
            <pc:docMk/>
            <pc:sldMk cId="3371240471" sldId="288"/>
            <ac:spMk id="8" creationId="{C706DE13-3853-4254-B92F-ACEA218D42F0}"/>
          </ac:spMkLst>
        </pc:spChg>
        <pc:spChg chg="add mod">
          <ac:chgData name="Jeff Norris" userId="3763536924beea65" providerId="LiveId" clId="{ABBBAD33-0B9A-48F9-A9C7-1713171AE82C}" dt="2025-11-25T23:08:06.365" v="10271" actId="1076"/>
          <ac:spMkLst>
            <pc:docMk/>
            <pc:sldMk cId="3371240471" sldId="288"/>
            <ac:spMk id="9" creationId="{6E9B7427-ACEC-4DAE-B961-2C37B498BF94}"/>
          </ac:spMkLst>
        </pc:spChg>
      </pc:sldChg>
      <pc:sldChg chg="addSp modSp add mod modAnim">
        <pc:chgData name="Jeff Norris" userId="3763536924beea65" providerId="LiveId" clId="{ABBBAD33-0B9A-48F9-A9C7-1713171AE82C}" dt="2025-11-25T23:11:45.539" v="10309"/>
        <pc:sldMkLst>
          <pc:docMk/>
          <pc:sldMk cId="2131110398" sldId="289"/>
        </pc:sldMkLst>
        <pc:spChg chg="mod">
          <ac:chgData name="Jeff Norris" userId="3763536924beea65" providerId="LiveId" clId="{ABBBAD33-0B9A-48F9-A9C7-1713171AE82C}" dt="2025-11-18T21:53:53.163" v="4719" actId="20577"/>
          <ac:spMkLst>
            <pc:docMk/>
            <pc:sldMk cId="2131110398" sldId="289"/>
            <ac:spMk id="2" creationId="{921633EB-7DCB-4DDC-80AF-C885A3EE1245}"/>
          </ac:spMkLst>
        </pc:spChg>
        <pc:spChg chg="add mod">
          <ac:chgData name="Jeff Norris" userId="3763536924beea65" providerId="LiveId" clId="{ABBBAD33-0B9A-48F9-A9C7-1713171AE82C}" dt="2025-11-25T23:11:18.405" v="10307" actId="1076"/>
          <ac:spMkLst>
            <pc:docMk/>
            <pc:sldMk cId="2131110398" sldId="289"/>
            <ac:spMk id="4" creationId="{3DC50A84-A283-4054-9ED9-58E4079FC193}"/>
          </ac:spMkLst>
        </pc:spChg>
        <pc:spChg chg="mod">
          <ac:chgData name="Jeff Norris" userId="3763536924beea65" providerId="LiveId" clId="{ABBBAD33-0B9A-48F9-A9C7-1713171AE82C}" dt="2025-11-25T23:10:58.823" v="10300" actId="1076"/>
          <ac:spMkLst>
            <pc:docMk/>
            <pc:sldMk cId="2131110398" sldId="289"/>
            <ac:spMk id="6" creationId="{5B079944-A2BB-4C33-84E8-85AD3896573F}"/>
          </ac:spMkLst>
        </pc:spChg>
      </pc:sldChg>
      <pc:sldChg chg="addSp delSp modSp new mod modShow">
        <pc:chgData name="Jeff Norris" userId="3763536924beea65" providerId="LiveId" clId="{ABBBAD33-0B9A-48F9-A9C7-1713171AE82C}" dt="2025-11-25T23:41:35.916" v="10432" actId="729"/>
        <pc:sldMkLst>
          <pc:docMk/>
          <pc:sldMk cId="2902116129" sldId="290"/>
        </pc:sldMkLst>
        <pc:spChg chg="add del mod">
          <ac:chgData name="Jeff Norris" userId="3763536924beea65" providerId="LiveId" clId="{ABBBAD33-0B9A-48F9-A9C7-1713171AE82C}" dt="2025-11-18T20:45:04.573" v="3738" actId="478"/>
          <ac:spMkLst>
            <pc:docMk/>
            <pc:sldMk cId="2902116129" sldId="290"/>
            <ac:spMk id="4" creationId="{E17D8D08-6D21-4296-8F05-0F7CCB521C04}"/>
          </ac:spMkLst>
        </pc:spChg>
        <pc:spChg chg="add mod">
          <ac:chgData name="Jeff Norris" userId="3763536924beea65" providerId="LiveId" clId="{ABBBAD33-0B9A-48F9-A9C7-1713171AE82C}" dt="2025-11-18T20:42:14.004" v="3697" actId="20577"/>
          <ac:spMkLst>
            <pc:docMk/>
            <pc:sldMk cId="2902116129" sldId="290"/>
            <ac:spMk id="5" creationId="{AD7A806C-FAAA-4ACF-B7AE-3DA3E556C1F3}"/>
          </ac:spMkLst>
        </pc:spChg>
        <pc:spChg chg="add mod">
          <ac:chgData name="Jeff Norris" userId="3763536924beea65" providerId="LiveId" clId="{ABBBAD33-0B9A-48F9-A9C7-1713171AE82C}" dt="2025-11-18T20:45:45.795" v="3745" actId="113"/>
          <ac:spMkLst>
            <pc:docMk/>
            <pc:sldMk cId="2902116129" sldId="290"/>
            <ac:spMk id="6" creationId="{93CA539F-7896-4327-AAB0-5A1F70988F59}"/>
          </ac:spMkLst>
        </pc:spChg>
        <pc:spChg chg="add del mod">
          <ac:chgData name="Jeff Norris" userId="3763536924beea65" providerId="LiveId" clId="{ABBBAD33-0B9A-48F9-A9C7-1713171AE82C}" dt="2025-11-25T19:53:59.582" v="9641" actId="478"/>
          <ac:spMkLst>
            <pc:docMk/>
            <pc:sldMk cId="2902116129" sldId="290"/>
            <ac:spMk id="7" creationId="{5C3A9744-90D2-462F-949A-B6C62E93D849}"/>
          </ac:spMkLst>
        </pc:spChg>
        <pc:spChg chg="add del mod">
          <ac:chgData name="Jeff Norris" userId="3763536924beea65" providerId="LiveId" clId="{ABBBAD33-0B9A-48F9-A9C7-1713171AE82C}" dt="2025-11-25T19:54:03.778" v="9642" actId="478"/>
          <ac:spMkLst>
            <pc:docMk/>
            <pc:sldMk cId="2902116129" sldId="290"/>
            <ac:spMk id="8" creationId="{74673BA6-9657-4664-8F24-97BA3E4732CF}"/>
          </ac:spMkLst>
        </pc:spChg>
        <pc:spChg chg="add mod">
          <ac:chgData name="Jeff Norris" userId="3763536924beea65" providerId="LiveId" clId="{ABBBAD33-0B9A-48F9-A9C7-1713171AE82C}" dt="2025-11-18T20:45:51.111" v="3746" actId="113"/>
          <ac:spMkLst>
            <pc:docMk/>
            <pc:sldMk cId="2902116129" sldId="290"/>
            <ac:spMk id="9" creationId="{B7E08E0D-23C9-4254-9800-CF9F6AA1B1A3}"/>
          </ac:spMkLst>
        </pc:spChg>
        <pc:picChg chg="add mod">
          <ac:chgData name="Jeff Norris" userId="3763536924beea65" providerId="LiveId" clId="{ABBBAD33-0B9A-48F9-A9C7-1713171AE82C}" dt="2025-11-18T20:44:02.666" v="3733" actId="1076"/>
          <ac:picMkLst>
            <pc:docMk/>
            <pc:sldMk cId="2902116129" sldId="290"/>
            <ac:picMk id="2" creationId="{252DC923-65F7-4B3C-BFB3-C4E88B118577}"/>
          </ac:picMkLst>
        </pc:picChg>
        <pc:picChg chg="add mod">
          <ac:chgData name="Jeff Norris" userId="3763536924beea65" providerId="LiveId" clId="{ABBBAD33-0B9A-48F9-A9C7-1713171AE82C}" dt="2025-11-18T20:39:58.149" v="3683" actId="1076"/>
          <ac:picMkLst>
            <pc:docMk/>
            <pc:sldMk cId="2902116129" sldId="290"/>
            <ac:picMk id="3" creationId="{D641FC4C-92DA-4727-91D9-B9D8CEDAEFF7}"/>
          </ac:picMkLst>
        </pc:picChg>
      </pc:sldChg>
      <pc:sldChg chg="addSp delSp modSp new del mod">
        <pc:chgData name="Jeff Norris" userId="3763536924beea65" providerId="LiveId" clId="{ABBBAD33-0B9A-48F9-A9C7-1713171AE82C}" dt="2025-11-25T23:18:18.827" v="10390" actId="47"/>
        <pc:sldMkLst>
          <pc:docMk/>
          <pc:sldMk cId="971567145" sldId="291"/>
        </pc:sldMkLst>
        <pc:spChg chg="add mod">
          <ac:chgData name="Jeff Norris" userId="3763536924beea65" providerId="LiveId" clId="{ABBBAD33-0B9A-48F9-A9C7-1713171AE82C}" dt="2025-11-25T19:53:17.286" v="9638" actId="14100"/>
          <ac:spMkLst>
            <pc:docMk/>
            <pc:sldMk cId="971567145" sldId="291"/>
            <ac:spMk id="3" creationId="{1B537E0B-886E-4580-89C1-477ECBFFC3E5}"/>
          </ac:spMkLst>
        </pc:spChg>
        <pc:spChg chg="add del mod">
          <ac:chgData name="Jeff Norris" userId="3763536924beea65" providerId="LiveId" clId="{ABBBAD33-0B9A-48F9-A9C7-1713171AE82C}" dt="2025-11-25T19:52:01.647" v="9633" actId="478"/>
          <ac:spMkLst>
            <pc:docMk/>
            <pc:sldMk cId="971567145" sldId="291"/>
            <ac:spMk id="4" creationId="{CF02399B-AA0F-416C-93EA-D6F6FE8AE33D}"/>
          </ac:spMkLst>
        </pc:spChg>
        <pc:spChg chg="add del mod">
          <ac:chgData name="Jeff Norris" userId="3763536924beea65" providerId="LiveId" clId="{ABBBAD33-0B9A-48F9-A9C7-1713171AE82C}" dt="2025-11-25T19:52:05.205" v="9634" actId="478"/>
          <ac:spMkLst>
            <pc:docMk/>
            <pc:sldMk cId="971567145" sldId="291"/>
            <ac:spMk id="5" creationId="{7DC90471-A762-4F1A-A116-8837E7BC844D}"/>
          </ac:spMkLst>
        </pc:spChg>
        <pc:spChg chg="add del mod">
          <ac:chgData name="Jeff Norris" userId="3763536924beea65" providerId="LiveId" clId="{ABBBAD33-0B9A-48F9-A9C7-1713171AE82C}" dt="2025-11-25T19:51:57.039" v="9632" actId="478"/>
          <ac:spMkLst>
            <pc:docMk/>
            <pc:sldMk cId="971567145" sldId="291"/>
            <ac:spMk id="6" creationId="{F6FDE477-5CC2-42F0-8043-3463729166C6}"/>
          </ac:spMkLst>
        </pc:spChg>
        <pc:spChg chg="add mod">
          <ac:chgData name="Jeff Norris" userId="3763536924beea65" providerId="LiveId" clId="{ABBBAD33-0B9A-48F9-A9C7-1713171AE82C}" dt="2025-11-25T19:53:36.846" v="9640" actId="14100"/>
          <ac:spMkLst>
            <pc:docMk/>
            <pc:sldMk cId="971567145" sldId="291"/>
            <ac:spMk id="7" creationId="{23612CCF-9119-43C6-A517-DC97E01B23B5}"/>
          </ac:spMkLst>
        </pc:spChg>
        <pc:spChg chg="add mod">
          <ac:chgData name="Jeff Norris" userId="3763536924beea65" providerId="LiveId" clId="{ABBBAD33-0B9A-48F9-A9C7-1713171AE82C}" dt="2025-11-25T19:53:06.159" v="9637" actId="255"/>
          <ac:spMkLst>
            <pc:docMk/>
            <pc:sldMk cId="971567145" sldId="291"/>
            <ac:spMk id="8" creationId="{E870B43D-7EC8-4CF8-8AD0-89992D8178A0}"/>
          </ac:spMkLst>
        </pc:spChg>
        <pc:spChg chg="add del mod">
          <ac:chgData name="Jeff Norris" userId="3763536924beea65" providerId="LiveId" clId="{ABBBAD33-0B9A-48F9-A9C7-1713171AE82C}" dt="2025-11-25T19:52:16.863" v="9635" actId="478"/>
          <ac:spMkLst>
            <pc:docMk/>
            <pc:sldMk cId="971567145" sldId="291"/>
            <ac:spMk id="9" creationId="{26E8FC8C-ED7B-44E3-BD5E-BABB9E18BE73}"/>
          </ac:spMkLst>
        </pc:spChg>
        <pc:picChg chg="add mod">
          <ac:chgData name="Jeff Norris" userId="3763536924beea65" providerId="LiveId" clId="{ABBBAD33-0B9A-48F9-A9C7-1713171AE82C}" dt="2025-11-18T20:46:45.703" v="3748"/>
          <ac:picMkLst>
            <pc:docMk/>
            <pc:sldMk cId="971567145" sldId="291"/>
            <ac:picMk id="2" creationId="{6AEE84B6-A8A2-42E2-9A46-62285E75AC17}"/>
          </ac:picMkLst>
        </pc:picChg>
      </pc:sldChg>
      <pc:sldChg chg="addSp delSp modSp add mod modShow modNotesTx">
        <pc:chgData name="Jeff Norris" userId="3763536924beea65" providerId="LiveId" clId="{ABBBAD33-0B9A-48F9-A9C7-1713171AE82C}" dt="2025-11-25T23:41:35.916" v="10432" actId="729"/>
        <pc:sldMkLst>
          <pc:docMk/>
          <pc:sldMk cId="177702930" sldId="292"/>
        </pc:sldMkLst>
        <pc:spChg chg="mod">
          <ac:chgData name="Jeff Norris" userId="3763536924beea65" providerId="LiveId" clId="{ABBBAD33-0B9A-48F9-A9C7-1713171AE82C}" dt="2025-11-25T21:15:24.550" v="9649" actId="14100"/>
          <ac:spMkLst>
            <pc:docMk/>
            <pc:sldMk cId="177702930" sldId="292"/>
            <ac:spMk id="3" creationId="{1B537E0B-886E-4580-89C1-477ECBFFC3E5}"/>
          </ac:spMkLst>
        </pc:spChg>
        <pc:spChg chg="del">
          <ac:chgData name="Jeff Norris" userId="3763536924beea65" providerId="LiveId" clId="{ABBBAD33-0B9A-48F9-A9C7-1713171AE82C}" dt="2025-11-25T21:14:57.155" v="9646" actId="478"/>
          <ac:spMkLst>
            <pc:docMk/>
            <pc:sldMk cId="177702930" sldId="292"/>
            <ac:spMk id="4" creationId="{CF02399B-AA0F-416C-93EA-D6F6FE8AE33D}"/>
          </ac:spMkLst>
        </pc:spChg>
        <pc:spChg chg="del">
          <ac:chgData name="Jeff Norris" userId="3763536924beea65" providerId="LiveId" clId="{ABBBAD33-0B9A-48F9-A9C7-1713171AE82C}" dt="2025-11-25T21:15:01.694" v="9647" actId="478"/>
          <ac:spMkLst>
            <pc:docMk/>
            <pc:sldMk cId="177702930" sldId="292"/>
            <ac:spMk id="5" creationId="{7DC90471-A762-4F1A-A116-8837E7BC844D}"/>
          </ac:spMkLst>
        </pc:spChg>
        <pc:spChg chg="add mod">
          <ac:chgData name="Jeff Norris" userId="3763536924beea65" providerId="LiveId" clId="{ABBBAD33-0B9A-48F9-A9C7-1713171AE82C}" dt="2025-11-25T23:18:04.043" v="10389"/>
          <ac:spMkLst>
            <pc:docMk/>
            <pc:sldMk cId="177702930" sldId="292"/>
            <ac:spMk id="6" creationId="{76F7A279-CBD4-4AB1-A2CB-B985159D8723}"/>
          </ac:spMkLst>
        </pc:spChg>
        <pc:spChg chg="del">
          <ac:chgData name="Jeff Norris" userId="3763536924beea65" providerId="LiveId" clId="{ABBBAD33-0B9A-48F9-A9C7-1713171AE82C}" dt="2025-11-25T21:14:53.303" v="9645" actId="478"/>
          <ac:spMkLst>
            <pc:docMk/>
            <pc:sldMk cId="177702930" sldId="292"/>
            <ac:spMk id="6" creationId="{F6FDE477-5CC2-42F0-8043-3463729166C6}"/>
          </ac:spMkLst>
        </pc:spChg>
        <pc:spChg chg="mod">
          <ac:chgData name="Jeff Norris" userId="3763536924beea65" providerId="LiveId" clId="{ABBBAD33-0B9A-48F9-A9C7-1713171AE82C}" dt="2025-11-25T21:15:45.098" v="9651" actId="14100"/>
          <ac:spMkLst>
            <pc:docMk/>
            <pc:sldMk cId="177702930" sldId="292"/>
            <ac:spMk id="7" creationId="{23612CCF-9119-43C6-A517-DC97E01B23B5}"/>
          </ac:spMkLst>
        </pc:spChg>
        <pc:picChg chg="add mod">
          <ac:chgData name="Jeff Norris" userId="3763536924beea65" providerId="LiveId" clId="{ABBBAD33-0B9A-48F9-A9C7-1713171AE82C}" dt="2025-11-18T20:54:28.151" v="3809" actId="1035"/>
          <ac:picMkLst>
            <pc:docMk/>
            <pc:sldMk cId="177702930" sldId="292"/>
            <ac:picMk id="8" creationId="{89CB7362-CC98-422F-90DD-012DB79D8E1B}"/>
          </ac:picMkLst>
        </pc:picChg>
      </pc:sldChg>
      <pc:sldChg chg="delSp modSp add del mod">
        <pc:chgData name="Jeff Norris" userId="3763536924beea65" providerId="LiveId" clId="{ABBBAD33-0B9A-48F9-A9C7-1713171AE82C}" dt="2025-11-25T21:21:18.290" v="9657" actId="47"/>
        <pc:sldMkLst>
          <pc:docMk/>
          <pc:sldMk cId="256183380" sldId="293"/>
        </pc:sldMkLst>
        <pc:spChg chg="mod">
          <ac:chgData name="Jeff Norris" userId="3763536924beea65" providerId="LiveId" clId="{ABBBAD33-0B9A-48F9-A9C7-1713171AE82C}" dt="2025-11-18T22:12:04.868" v="5125" actId="20577"/>
          <ac:spMkLst>
            <pc:docMk/>
            <pc:sldMk cId="256183380" sldId="293"/>
            <ac:spMk id="2" creationId="{921633EB-7DCB-4DDC-80AF-C885A3EE1245}"/>
          </ac:spMkLst>
        </pc:spChg>
        <pc:picChg chg="del">
          <ac:chgData name="Jeff Norris" userId="3763536924beea65" providerId="LiveId" clId="{ABBBAD33-0B9A-48F9-A9C7-1713171AE82C}" dt="2025-11-18T22:22:06.368" v="5320" actId="478"/>
          <ac:picMkLst>
            <pc:docMk/>
            <pc:sldMk cId="256183380" sldId="293"/>
            <ac:picMk id="4" creationId="{BF6D3AE7-F5AD-4E8A-9437-80CA26E27EA5}"/>
          </ac:picMkLst>
        </pc:picChg>
      </pc:sldChg>
      <pc:sldChg chg="add del">
        <pc:chgData name="Jeff Norris" userId="3763536924beea65" providerId="LiveId" clId="{ABBBAD33-0B9A-48F9-A9C7-1713171AE82C}" dt="2025-11-18T22:14:39.684" v="5135" actId="47"/>
        <pc:sldMkLst>
          <pc:docMk/>
          <pc:sldMk cId="759284766" sldId="294"/>
        </pc:sldMkLst>
      </pc:sldChg>
      <pc:sldChg chg="add del">
        <pc:chgData name="Jeff Norris" userId="3763536924beea65" providerId="LiveId" clId="{ABBBAD33-0B9A-48F9-A9C7-1713171AE82C}" dt="2025-11-18T22:14:43.710" v="5137" actId="47"/>
        <pc:sldMkLst>
          <pc:docMk/>
          <pc:sldMk cId="2022410056" sldId="295"/>
        </pc:sldMkLst>
      </pc:sldChg>
      <pc:sldChg chg="modSp add del mod">
        <pc:chgData name="Jeff Norris" userId="3763536924beea65" providerId="LiveId" clId="{ABBBAD33-0B9A-48F9-A9C7-1713171AE82C}" dt="2025-11-25T23:17:19.084" v="10388" actId="47"/>
        <pc:sldMkLst>
          <pc:docMk/>
          <pc:sldMk cId="2557597051" sldId="296"/>
        </pc:sldMkLst>
        <pc:spChg chg="mod">
          <ac:chgData name="Jeff Norris" userId="3763536924beea65" providerId="LiveId" clId="{ABBBAD33-0B9A-48F9-A9C7-1713171AE82C}" dt="2025-11-18T22:15:24.886" v="5162" actId="20577"/>
          <ac:spMkLst>
            <pc:docMk/>
            <pc:sldMk cId="2557597051" sldId="296"/>
            <ac:spMk id="2" creationId="{921633EB-7DCB-4DDC-80AF-C885A3EE1245}"/>
          </ac:spMkLst>
        </pc:spChg>
      </pc:sldChg>
      <pc:sldChg chg="modSp add mod ord modShow">
        <pc:chgData name="Jeff Norris" userId="3763536924beea65" providerId="LiveId" clId="{ABBBAD33-0B9A-48F9-A9C7-1713171AE82C}" dt="2025-11-25T23:40:53.071" v="10431" actId="729"/>
        <pc:sldMkLst>
          <pc:docMk/>
          <pc:sldMk cId="2236868729" sldId="297"/>
        </pc:sldMkLst>
        <pc:spChg chg="mod">
          <ac:chgData name="Jeff Norris" userId="3763536924beea65" providerId="LiveId" clId="{ABBBAD33-0B9A-48F9-A9C7-1713171AE82C}" dt="2025-11-18T22:17:25.162" v="5249" actId="20577"/>
          <ac:spMkLst>
            <pc:docMk/>
            <pc:sldMk cId="2236868729" sldId="297"/>
            <ac:spMk id="2" creationId="{921633EB-7DCB-4DDC-80AF-C885A3EE1245}"/>
          </ac:spMkLst>
        </pc:spChg>
        <pc:spChg chg="mod">
          <ac:chgData name="Jeff Norris" userId="3763536924beea65" providerId="LiveId" clId="{ABBBAD33-0B9A-48F9-A9C7-1713171AE82C}" dt="2025-11-25T23:18:49.542" v="10393" actId="14100"/>
          <ac:spMkLst>
            <pc:docMk/>
            <pc:sldMk cId="2236868729" sldId="297"/>
            <ac:spMk id="6" creationId="{5B079944-A2BB-4C33-84E8-85AD3896573F}"/>
          </ac:spMkLst>
        </pc:spChg>
      </pc:sldChg>
      <pc:sldChg chg="add del">
        <pc:chgData name="Jeff Norris" userId="3763536924beea65" providerId="LiveId" clId="{ABBBAD33-0B9A-48F9-A9C7-1713171AE82C}" dt="2025-11-18T22:14:38.026" v="5134" actId="47"/>
        <pc:sldMkLst>
          <pc:docMk/>
          <pc:sldMk cId="3407402800" sldId="298"/>
        </pc:sldMkLst>
      </pc:sldChg>
      <pc:sldChg chg="addSp delSp modSp add mod modNotesTx">
        <pc:chgData name="Jeff Norris" userId="3763536924beea65" providerId="LiveId" clId="{ABBBAD33-0B9A-48F9-A9C7-1713171AE82C}" dt="2025-11-25T23:19:43.796" v="10408" actId="20577"/>
        <pc:sldMkLst>
          <pc:docMk/>
          <pc:sldMk cId="861217840" sldId="299"/>
        </pc:sldMkLst>
        <pc:spChg chg="mod">
          <ac:chgData name="Jeff Norris" userId="3763536924beea65" providerId="LiveId" clId="{ABBBAD33-0B9A-48F9-A9C7-1713171AE82C}" dt="2025-11-25T23:19:43.796" v="10408" actId="20577"/>
          <ac:spMkLst>
            <pc:docMk/>
            <pc:sldMk cId="861217840" sldId="299"/>
            <ac:spMk id="2" creationId="{921633EB-7DCB-4DDC-80AF-C885A3EE1245}"/>
          </ac:spMkLst>
        </pc:spChg>
        <pc:spChg chg="del">
          <ac:chgData name="Jeff Norris" userId="3763536924beea65" providerId="LiveId" clId="{ABBBAD33-0B9A-48F9-A9C7-1713171AE82C}" dt="2025-11-25T22:48:59.218" v="10043" actId="478"/>
          <ac:spMkLst>
            <pc:docMk/>
            <pc:sldMk cId="861217840" sldId="299"/>
            <ac:spMk id="6" creationId="{5B079944-A2BB-4C33-84E8-85AD3896573F}"/>
          </ac:spMkLst>
        </pc:spChg>
        <pc:picChg chg="add mod">
          <ac:chgData name="Jeff Norris" userId="3763536924beea65" providerId="LiveId" clId="{ABBBAD33-0B9A-48F9-A9C7-1713171AE82C}" dt="2025-11-25T22:48:46.440" v="10042" actId="14100"/>
          <ac:picMkLst>
            <pc:docMk/>
            <pc:sldMk cId="861217840" sldId="299"/>
            <ac:picMk id="4" creationId="{13453C83-632C-4E88-905D-8FD2FDF131AA}"/>
          </ac:picMkLst>
        </pc:picChg>
      </pc:sldChg>
      <pc:sldChg chg="new del">
        <pc:chgData name="Jeff Norris" userId="3763536924beea65" providerId="LiveId" clId="{ABBBAD33-0B9A-48F9-A9C7-1713171AE82C}" dt="2025-11-18T22:46:48.530" v="5650" actId="47"/>
        <pc:sldMkLst>
          <pc:docMk/>
          <pc:sldMk cId="1637108319" sldId="300"/>
        </pc:sldMkLst>
      </pc:sldChg>
      <pc:sldChg chg="new del">
        <pc:chgData name="Jeff Norris" userId="3763536924beea65" providerId="LiveId" clId="{ABBBAD33-0B9A-48F9-A9C7-1713171AE82C}" dt="2025-11-18T22:46:50.276" v="5651" actId="47"/>
        <pc:sldMkLst>
          <pc:docMk/>
          <pc:sldMk cId="1029312294" sldId="301"/>
        </pc:sldMkLst>
      </pc:sldChg>
      <pc:sldChg chg="addSp delSp modSp new mod modAnim modNotesTx">
        <pc:chgData name="Jeff Norris" userId="3763536924beea65" providerId="LiveId" clId="{ABBBAD33-0B9A-48F9-A9C7-1713171AE82C}" dt="2025-11-19T02:52:05.842" v="8112" actId="20577"/>
        <pc:sldMkLst>
          <pc:docMk/>
          <pc:sldMk cId="2919841375" sldId="302"/>
        </pc:sldMkLst>
        <pc:spChg chg="mod">
          <ac:chgData name="Jeff Norris" userId="3763536924beea65" providerId="LiveId" clId="{ABBBAD33-0B9A-48F9-A9C7-1713171AE82C}" dt="2025-11-18T22:47:36.285" v="5701" actId="20577"/>
          <ac:spMkLst>
            <pc:docMk/>
            <pc:sldMk cId="2919841375" sldId="302"/>
            <ac:spMk id="2" creationId="{A1BED9E9-6B27-499E-838E-A208D179BC6B}"/>
          </ac:spMkLst>
        </pc:spChg>
        <pc:spChg chg="mod">
          <ac:chgData name="Jeff Norris" userId="3763536924beea65" providerId="LiveId" clId="{ABBBAD33-0B9A-48F9-A9C7-1713171AE82C}" dt="2025-11-19T00:01:27.685" v="6528" actId="1076"/>
          <ac:spMkLst>
            <pc:docMk/>
            <pc:sldMk cId="2919841375" sldId="302"/>
            <ac:spMk id="3" creationId="{10AC5554-7602-4669-9C48-ABC23FE6885C}"/>
          </ac:spMkLst>
        </pc:spChg>
        <pc:spChg chg="add del mod">
          <ac:chgData name="Jeff Norris" userId="3763536924beea65" providerId="LiveId" clId="{ABBBAD33-0B9A-48F9-A9C7-1713171AE82C}" dt="2025-11-19T00:01:04.253" v="6524" actId="478"/>
          <ac:spMkLst>
            <pc:docMk/>
            <pc:sldMk cId="2919841375" sldId="302"/>
            <ac:spMk id="4" creationId="{F6A42B84-9C03-4117-AA32-A4CFAFAD977D}"/>
          </ac:spMkLst>
        </pc:spChg>
        <pc:spChg chg="add mod">
          <ac:chgData name="Jeff Norris" userId="3763536924beea65" providerId="LiveId" clId="{ABBBAD33-0B9A-48F9-A9C7-1713171AE82C}" dt="2025-11-19T00:01:23.297" v="6527" actId="1076"/>
          <ac:spMkLst>
            <pc:docMk/>
            <pc:sldMk cId="2919841375" sldId="302"/>
            <ac:spMk id="5" creationId="{C3670295-778F-415F-807B-54A20A013615}"/>
          </ac:spMkLst>
        </pc:spChg>
        <pc:spChg chg="add mod">
          <ac:chgData name="Jeff Norris" userId="3763536924beea65" providerId="LiveId" clId="{ABBBAD33-0B9A-48F9-A9C7-1713171AE82C}" dt="2025-11-18T23:56:59.177" v="6403" actId="20577"/>
          <ac:spMkLst>
            <pc:docMk/>
            <pc:sldMk cId="2919841375" sldId="302"/>
            <ac:spMk id="6" creationId="{A84BA6DA-A6A6-42CC-86B6-7A36FA1B594A}"/>
          </ac:spMkLst>
        </pc:spChg>
        <pc:spChg chg="add mod">
          <ac:chgData name="Jeff Norris" userId="3763536924beea65" providerId="LiveId" clId="{ABBBAD33-0B9A-48F9-A9C7-1713171AE82C}" dt="2025-11-18T23:58:08.342" v="6471" actId="20577"/>
          <ac:spMkLst>
            <pc:docMk/>
            <pc:sldMk cId="2919841375" sldId="302"/>
            <ac:spMk id="7" creationId="{AF3CC7F3-B029-41B7-8960-F4AB8E5A7579}"/>
          </ac:spMkLst>
        </pc:spChg>
        <pc:spChg chg="add mod">
          <ac:chgData name="Jeff Norris" userId="3763536924beea65" providerId="LiveId" clId="{ABBBAD33-0B9A-48F9-A9C7-1713171AE82C}" dt="2025-11-19T00:01:17.152" v="6526" actId="1076"/>
          <ac:spMkLst>
            <pc:docMk/>
            <pc:sldMk cId="2919841375" sldId="302"/>
            <ac:spMk id="8" creationId="{F6AF4840-ADFA-4436-B11B-BD9F6E8FCC84}"/>
          </ac:spMkLst>
        </pc:spChg>
      </pc:sldChg>
      <pc:sldChg chg="modSp add mod modNotesTx">
        <pc:chgData name="Jeff Norris" userId="3763536924beea65" providerId="LiveId" clId="{ABBBAD33-0B9A-48F9-A9C7-1713171AE82C}" dt="2025-11-25T23:01:53.104" v="10144" actId="20577"/>
        <pc:sldMkLst>
          <pc:docMk/>
          <pc:sldMk cId="2253912149" sldId="303"/>
        </pc:sldMkLst>
        <pc:spChg chg="mod">
          <ac:chgData name="Jeff Norris" userId="3763536924beea65" providerId="LiveId" clId="{ABBBAD33-0B9A-48F9-A9C7-1713171AE82C}" dt="2025-11-25T23:01:53.104" v="10144" actId="20577"/>
          <ac:spMkLst>
            <pc:docMk/>
            <pc:sldMk cId="2253912149" sldId="303"/>
            <ac:spMk id="2" creationId="{921633EB-7DCB-4DDC-80AF-C885A3EE1245}"/>
          </ac:spMkLst>
        </pc:spChg>
        <pc:spChg chg="mod">
          <ac:chgData name="Jeff Norris" userId="3763536924beea65" providerId="LiveId" clId="{ABBBAD33-0B9A-48F9-A9C7-1713171AE82C}" dt="2025-11-25T21:22:36.787" v="9660" actId="255"/>
          <ac:spMkLst>
            <pc:docMk/>
            <pc:sldMk cId="2253912149" sldId="303"/>
            <ac:spMk id="6" creationId="{5B079944-A2BB-4C33-84E8-85AD3896573F}"/>
          </ac:spMkLst>
        </pc:spChg>
      </pc:sldChg>
      <pc:sldChg chg="new del">
        <pc:chgData name="Jeff Norris" userId="3763536924beea65" providerId="LiveId" clId="{ABBBAD33-0B9A-48F9-A9C7-1713171AE82C}" dt="2025-11-19T03:42:02.016" v="8600" actId="680"/>
        <pc:sldMkLst>
          <pc:docMk/>
          <pc:sldMk cId="751264082" sldId="304"/>
        </pc:sldMkLst>
      </pc:sldChg>
      <pc:sldChg chg="new del">
        <pc:chgData name="Jeff Norris" userId="3763536924beea65" providerId="LiveId" clId="{ABBBAD33-0B9A-48F9-A9C7-1713171AE82C}" dt="2025-11-25T23:02:09.504" v="10145" actId="47"/>
        <pc:sldMkLst>
          <pc:docMk/>
          <pc:sldMk cId="3974739515" sldId="304"/>
        </pc:sldMkLst>
      </pc:sldChg>
      <pc:sldChg chg="modSp new mod">
        <pc:chgData name="Jeff Norris" userId="3763536924beea65" providerId="LiveId" clId="{ABBBAD33-0B9A-48F9-A9C7-1713171AE82C}" dt="2025-11-19T06:28:06.692" v="9487" actId="20577"/>
        <pc:sldMkLst>
          <pc:docMk/>
          <pc:sldMk cId="3787324745" sldId="305"/>
        </pc:sldMkLst>
        <pc:spChg chg="mod">
          <ac:chgData name="Jeff Norris" userId="3763536924beea65" providerId="LiveId" clId="{ABBBAD33-0B9A-48F9-A9C7-1713171AE82C}" dt="2025-11-19T03:42:40.352" v="8622" actId="20577"/>
          <ac:spMkLst>
            <pc:docMk/>
            <pc:sldMk cId="3787324745" sldId="305"/>
            <ac:spMk id="2" creationId="{22FDC981-55C1-45EB-9D72-CE618BE65EF8}"/>
          </ac:spMkLst>
        </pc:spChg>
        <pc:spChg chg="mod">
          <ac:chgData name="Jeff Norris" userId="3763536924beea65" providerId="LiveId" clId="{ABBBAD33-0B9A-48F9-A9C7-1713171AE82C}" dt="2025-11-19T06:28:06.692" v="9487" actId="20577"/>
          <ac:spMkLst>
            <pc:docMk/>
            <pc:sldMk cId="3787324745" sldId="305"/>
            <ac:spMk id="3" creationId="{CD582FA6-D37A-458F-9A83-7FF9176E1A44}"/>
          </ac:spMkLst>
        </pc:spChg>
      </pc:sldChg>
      <pc:sldChg chg="modSp new del mod">
        <pc:chgData name="Jeff Norris" userId="3763536924beea65" providerId="LiveId" clId="{ABBBAD33-0B9A-48F9-A9C7-1713171AE82C}" dt="2025-11-19T04:10:44.634" v="8949" actId="47"/>
        <pc:sldMkLst>
          <pc:docMk/>
          <pc:sldMk cId="1265211747" sldId="306"/>
        </pc:sldMkLst>
        <pc:spChg chg="mod">
          <ac:chgData name="Jeff Norris" userId="3763536924beea65" providerId="LiveId" clId="{ABBBAD33-0B9A-48F9-A9C7-1713171AE82C}" dt="2025-11-19T03:55:39.367" v="8657" actId="20577"/>
          <ac:spMkLst>
            <pc:docMk/>
            <pc:sldMk cId="1265211747" sldId="306"/>
            <ac:spMk id="2" creationId="{3618F4B8-C0A7-40EB-926F-6F9065DF29A0}"/>
          </ac:spMkLst>
        </pc:spChg>
        <pc:spChg chg="mod">
          <ac:chgData name="Jeff Norris" userId="3763536924beea65" providerId="LiveId" clId="{ABBBAD33-0B9A-48F9-A9C7-1713171AE82C}" dt="2025-11-19T03:55:59.635" v="8667" actId="20577"/>
          <ac:spMkLst>
            <pc:docMk/>
            <pc:sldMk cId="1265211747" sldId="306"/>
            <ac:spMk id="3" creationId="{1DFD294B-2AE0-4C35-83E5-8776D77F2C9D}"/>
          </ac:spMkLst>
        </pc:spChg>
      </pc:sldChg>
      <pc:sldChg chg="addSp delSp modSp new mod">
        <pc:chgData name="Jeff Norris" userId="3763536924beea65" providerId="LiveId" clId="{ABBBAD33-0B9A-48F9-A9C7-1713171AE82C}" dt="2025-11-19T04:07:21.534" v="8948" actId="20577"/>
        <pc:sldMkLst>
          <pc:docMk/>
          <pc:sldMk cId="1928830441" sldId="307"/>
        </pc:sldMkLst>
        <pc:spChg chg="mod">
          <ac:chgData name="Jeff Norris" userId="3763536924beea65" providerId="LiveId" clId="{ABBBAD33-0B9A-48F9-A9C7-1713171AE82C}" dt="2025-11-19T03:56:26.562" v="8681" actId="20577"/>
          <ac:spMkLst>
            <pc:docMk/>
            <pc:sldMk cId="1928830441" sldId="307"/>
            <ac:spMk id="2" creationId="{0F8DA45D-54AF-4563-849F-6329F80A6C89}"/>
          </ac:spMkLst>
        </pc:spChg>
        <pc:spChg chg="mod">
          <ac:chgData name="Jeff Norris" userId="3763536924beea65" providerId="LiveId" clId="{ABBBAD33-0B9A-48F9-A9C7-1713171AE82C}" dt="2025-11-19T04:07:21.534" v="8948" actId="20577"/>
          <ac:spMkLst>
            <pc:docMk/>
            <pc:sldMk cId="1928830441" sldId="307"/>
            <ac:spMk id="3" creationId="{37411A8C-51EB-445E-9254-3E1E835A325F}"/>
          </ac:spMkLst>
        </pc:spChg>
        <pc:spChg chg="del mod">
          <ac:chgData name="Jeff Norris" userId="3763536924beea65" providerId="LiveId" clId="{ABBBAD33-0B9A-48F9-A9C7-1713171AE82C}" dt="2025-11-19T03:58:25.459" v="8728"/>
          <ac:spMkLst>
            <pc:docMk/>
            <pc:sldMk cId="1928830441" sldId="307"/>
            <ac:spMk id="4" creationId="{CA1EBA3E-5A54-4C85-9626-80BBD8E1B8FE}"/>
          </ac:spMkLst>
        </pc:spChg>
        <pc:spChg chg="add mod">
          <ac:chgData name="Jeff Norris" userId="3763536924beea65" providerId="LiveId" clId="{ABBBAD33-0B9A-48F9-A9C7-1713171AE82C}" dt="2025-11-19T04:03:12.900" v="8752" actId="1076"/>
          <ac:spMkLst>
            <pc:docMk/>
            <pc:sldMk cId="1928830441" sldId="307"/>
            <ac:spMk id="5" creationId="{5DD8F06F-034F-4C43-B02D-99ED9943596B}"/>
          </ac:spMkLst>
        </pc:spChg>
        <pc:picChg chg="add mod">
          <ac:chgData name="Jeff Norris" userId="3763536924beea65" providerId="LiveId" clId="{ABBBAD33-0B9A-48F9-A9C7-1713171AE82C}" dt="2025-11-19T04:02:52.984" v="8749" actId="1076"/>
          <ac:picMkLst>
            <pc:docMk/>
            <pc:sldMk cId="1928830441" sldId="307"/>
            <ac:picMk id="1026" creationId="{A65305E0-CA12-4D89-8C60-FEB764977DB4}"/>
          </ac:picMkLst>
        </pc:picChg>
      </pc:sldChg>
      <pc:sldChg chg="add del">
        <pc:chgData name="Jeff Norris" userId="3763536924beea65" providerId="LiveId" clId="{ABBBAD33-0B9A-48F9-A9C7-1713171AE82C}" dt="2025-11-19T04:11:18.081" v="8952" actId="47"/>
        <pc:sldMkLst>
          <pc:docMk/>
          <pc:sldMk cId="372260034" sldId="308"/>
        </pc:sldMkLst>
      </pc:sldChg>
      <pc:sldChg chg="addSp delSp modSp add mod">
        <pc:chgData name="Jeff Norris" userId="3763536924beea65" providerId="LiveId" clId="{ABBBAD33-0B9A-48F9-A9C7-1713171AE82C}" dt="2025-11-25T23:45:10.802" v="10545" actId="20577"/>
        <pc:sldMkLst>
          <pc:docMk/>
          <pc:sldMk cId="2293822348" sldId="309"/>
        </pc:sldMkLst>
        <pc:spChg chg="mod">
          <ac:chgData name="Jeff Norris" userId="3763536924beea65" providerId="LiveId" clId="{ABBBAD33-0B9A-48F9-A9C7-1713171AE82C}" dt="2025-11-19T04:11:27.317" v="8969" actId="20577"/>
          <ac:spMkLst>
            <pc:docMk/>
            <pc:sldMk cId="2293822348" sldId="309"/>
            <ac:spMk id="2" creationId="{0F8DA45D-54AF-4563-849F-6329F80A6C89}"/>
          </ac:spMkLst>
        </pc:spChg>
        <pc:spChg chg="mod">
          <ac:chgData name="Jeff Norris" userId="3763536924beea65" providerId="LiveId" clId="{ABBBAD33-0B9A-48F9-A9C7-1713171AE82C}" dt="2025-11-25T23:45:10.802" v="10545" actId="20577"/>
          <ac:spMkLst>
            <pc:docMk/>
            <pc:sldMk cId="2293822348" sldId="309"/>
            <ac:spMk id="3" creationId="{37411A8C-51EB-445E-9254-3E1E835A325F}"/>
          </ac:spMkLst>
        </pc:spChg>
        <pc:spChg chg="add del mod">
          <ac:chgData name="Jeff Norris" userId="3763536924beea65" providerId="LiveId" clId="{ABBBAD33-0B9A-48F9-A9C7-1713171AE82C}" dt="2025-11-19T04:11:50.434" v="8972" actId="478"/>
          <ac:spMkLst>
            <pc:docMk/>
            <pc:sldMk cId="2293822348" sldId="309"/>
            <ac:spMk id="4" creationId="{526B0E78-A800-4171-BBA0-7F74311B7A6B}"/>
          </ac:spMkLst>
        </pc:spChg>
        <pc:spChg chg="del">
          <ac:chgData name="Jeff Norris" userId="3763536924beea65" providerId="LiveId" clId="{ABBBAD33-0B9A-48F9-A9C7-1713171AE82C}" dt="2025-11-19T04:11:54.699" v="8973" actId="478"/>
          <ac:spMkLst>
            <pc:docMk/>
            <pc:sldMk cId="2293822348" sldId="309"/>
            <ac:spMk id="5" creationId="{5DD8F06F-034F-4C43-B02D-99ED9943596B}"/>
          </ac:spMkLst>
        </pc:spChg>
        <pc:picChg chg="del mod">
          <ac:chgData name="Jeff Norris" userId="3763536924beea65" providerId="LiveId" clId="{ABBBAD33-0B9A-48F9-A9C7-1713171AE82C}" dt="2025-11-19T04:11:33.134" v="8971" actId="478"/>
          <ac:picMkLst>
            <pc:docMk/>
            <pc:sldMk cId="2293822348" sldId="309"/>
            <ac:picMk id="1026" creationId="{A65305E0-CA12-4D89-8C60-FEB764977DB4}"/>
          </ac:picMkLst>
        </pc:picChg>
      </pc:sldChg>
      <pc:sldChg chg="addSp delSp modSp add mod modNotesTx">
        <pc:chgData name="Jeff Norris" userId="3763536924beea65" providerId="LiveId" clId="{ABBBAD33-0B9A-48F9-A9C7-1713171AE82C}" dt="2025-11-25T23:19:57.376" v="10424" actId="20577"/>
        <pc:sldMkLst>
          <pc:docMk/>
          <pc:sldMk cId="1715416905" sldId="310"/>
        </pc:sldMkLst>
        <pc:spChg chg="mod">
          <ac:chgData name="Jeff Norris" userId="3763536924beea65" providerId="LiveId" clId="{ABBBAD33-0B9A-48F9-A9C7-1713171AE82C}" dt="2025-11-25T23:19:57.376" v="10424" actId="20577"/>
          <ac:spMkLst>
            <pc:docMk/>
            <pc:sldMk cId="1715416905" sldId="310"/>
            <ac:spMk id="2" creationId="{921633EB-7DCB-4DDC-80AF-C885A3EE1245}"/>
          </ac:spMkLst>
        </pc:spChg>
        <pc:spChg chg="del">
          <ac:chgData name="Jeff Norris" userId="3763536924beea65" providerId="LiveId" clId="{ABBBAD33-0B9A-48F9-A9C7-1713171AE82C}" dt="2025-11-25T22:49:47.360" v="10044" actId="478"/>
          <ac:spMkLst>
            <pc:docMk/>
            <pc:sldMk cId="1715416905" sldId="310"/>
            <ac:spMk id="6" creationId="{5B079944-A2BB-4C33-84E8-85AD3896573F}"/>
          </ac:spMkLst>
        </pc:spChg>
        <pc:picChg chg="del">
          <ac:chgData name="Jeff Norris" userId="3763536924beea65" providerId="LiveId" clId="{ABBBAD33-0B9A-48F9-A9C7-1713171AE82C}" dt="2025-11-19T05:51:17.037" v="9329" actId="478"/>
          <ac:picMkLst>
            <pc:docMk/>
            <pc:sldMk cId="1715416905" sldId="310"/>
            <ac:picMk id="4" creationId="{13453C83-632C-4E88-905D-8FD2FDF131AA}"/>
          </ac:picMkLst>
        </pc:picChg>
        <pc:picChg chg="add mod">
          <ac:chgData name="Jeff Norris" userId="3763536924beea65" providerId="LiveId" clId="{ABBBAD33-0B9A-48F9-A9C7-1713171AE82C}" dt="2025-11-25T22:50:28.627" v="10108" actId="1038"/>
          <ac:picMkLst>
            <pc:docMk/>
            <pc:sldMk cId="1715416905" sldId="310"/>
            <ac:picMk id="5" creationId="{D8D9002B-8CDC-4B2E-9817-053EA7368D79}"/>
          </ac:picMkLst>
        </pc:picChg>
      </pc:sldChg>
      <pc:sldChg chg="delSp modSp add mod modShow">
        <pc:chgData name="Jeff Norris" userId="3763536924beea65" providerId="LiveId" clId="{ABBBAD33-0B9A-48F9-A9C7-1713171AE82C}" dt="2025-11-25T23:16:15.401" v="10383" actId="729"/>
        <pc:sldMkLst>
          <pc:docMk/>
          <pc:sldMk cId="2378758051" sldId="311"/>
        </pc:sldMkLst>
        <pc:spChg chg="mod">
          <ac:chgData name="Jeff Norris" userId="3763536924beea65" providerId="LiveId" clId="{ABBBAD33-0B9A-48F9-A9C7-1713171AE82C}" dt="2025-11-23T01:24:36.691" v="9514" actId="20577"/>
          <ac:spMkLst>
            <pc:docMk/>
            <pc:sldMk cId="2378758051" sldId="311"/>
            <ac:spMk id="13" creationId="{BEFD019D-0E6E-4730-AB45-FA949C5DAC94}"/>
          </ac:spMkLst>
        </pc:spChg>
        <pc:graphicFrameChg chg="mod">
          <ac:chgData name="Jeff Norris" userId="3763536924beea65" providerId="LiveId" clId="{ABBBAD33-0B9A-48F9-A9C7-1713171AE82C}" dt="2025-11-23T01:25:46.512" v="9631" actId="20577"/>
          <ac:graphicFrameMkLst>
            <pc:docMk/>
            <pc:sldMk cId="2378758051" sldId="311"/>
            <ac:graphicFrameMk id="4" creationId="{81E592E1-99DF-4294-A2E9-EF46299BD3F4}"/>
          </ac:graphicFrameMkLst>
        </pc:graphicFrameChg>
        <pc:picChg chg="del">
          <ac:chgData name="Jeff Norris" userId="3763536924beea65" providerId="LiveId" clId="{ABBBAD33-0B9A-48F9-A9C7-1713171AE82C}" dt="2025-11-23T01:24:05.375" v="9500" actId="478"/>
          <ac:picMkLst>
            <pc:docMk/>
            <pc:sldMk cId="2378758051" sldId="311"/>
            <ac:picMk id="5" creationId="{21D69F73-E1CA-43A7-835F-E5677122ABD4}"/>
          </ac:picMkLst>
        </pc:picChg>
        <pc:picChg chg="del">
          <ac:chgData name="Jeff Norris" userId="3763536924beea65" providerId="LiveId" clId="{ABBBAD33-0B9A-48F9-A9C7-1713171AE82C}" dt="2025-11-23T01:24:06.227" v="9501" actId="478"/>
          <ac:picMkLst>
            <pc:docMk/>
            <pc:sldMk cId="2378758051" sldId="311"/>
            <ac:picMk id="7" creationId="{9D6FEAF1-1FA9-47DE-B8FE-237F37C08506}"/>
          </ac:picMkLst>
        </pc:picChg>
        <pc:picChg chg="del">
          <ac:chgData name="Jeff Norris" userId="3763536924beea65" providerId="LiveId" clId="{ABBBAD33-0B9A-48F9-A9C7-1713171AE82C}" dt="2025-11-23T01:24:07.835" v="9502" actId="478"/>
          <ac:picMkLst>
            <pc:docMk/>
            <pc:sldMk cId="2378758051" sldId="311"/>
            <ac:picMk id="9" creationId="{E687301B-47D3-4491-962E-F9BCBE259BC7}"/>
          </ac:picMkLst>
        </pc:picChg>
      </pc:sldChg>
      <pc:sldChg chg="add">
        <pc:chgData name="Jeff Norris" userId="3763536924beea65" providerId="LiveId" clId="{ABBBAD33-0B9A-48F9-A9C7-1713171AE82C}" dt="2025-11-25T21:12:21.426" v="9644"/>
        <pc:sldMkLst>
          <pc:docMk/>
          <pc:sldMk cId="3579905456" sldId="312"/>
        </pc:sldMkLst>
      </pc:sldChg>
      <pc:sldChg chg="addSp modSp new modAnim">
        <pc:chgData name="Jeff Norris" userId="3763536924beea65" providerId="LiveId" clId="{ABBBAD33-0B9A-48F9-A9C7-1713171AE82C}" dt="2025-11-25T21:19:35.843" v="9656"/>
        <pc:sldMkLst>
          <pc:docMk/>
          <pc:sldMk cId="3410506544" sldId="313"/>
        </pc:sldMkLst>
        <pc:picChg chg="add mod">
          <ac:chgData name="Jeff Norris" userId="3763536924beea65" providerId="LiveId" clId="{ABBBAD33-0B9A-48F9-A9C7-1713171AE82C}" dt="2025-11-25T21:19:35.843" v="9656"/>
          <ac:picMkLst>
            <pc:docMk/>
            <pc:sldMk cId="3410506544" sldId="313"/>
            <ac:picMk id="2" creationId="{6246CB46-B496-4A90-B4C2-8E548DD7AFF5}"/>
          </ac:picMkLst>
        </pc:picChg>
      </pc:sldChg>
      <pc:sldChg chg="delSp modSp add mod setBg delDesignElem">
        <pc:chgData name="Jeff Norris" userId="3763536924beea65" providerId="LiveId" clId="{ABBBAD33-0B9A-48F9-A9C7-1713171AE82C}" dt="2025-11-25T21:26:51.107" v="9678" actId="20577"/>
        <pc:sldMkLst>
          <pc:docMk/>
          <pc:sldMk cId="3525398138" sldId="314"/>
        </pc:sldMkLst>
        <pc:spChg chg="mod">
          <ac:chgData name="Jeff Norris" userId="3763536924beea65" providerId="LiveId" clId="{ABBBAD33-0B9A-48F9-A9C7-1713171AE82C}" dt="2025-11-25T21:26:51.107" v="9678" actId="20577"/>
          <ac:spMkLst>
            <pc:docMk/>
            <pc:sldMk cId="3525398138" sldId="314"/>
            <ac:spMk id="2" creationId="{7F2616EE-270D-4F4C-BA1F-2708D387B800}"/>
          </ac:spMkLst>
        </pc:spChg>
        <pc:spChg chg="del">
          <ac:chgData name="Jeff Norris" userId="3763536924beea65" providerId="LiveId" clId="{ABBBAD33-0B9A-48F9-A9C7-1713171AE82C}" dt="2025-11-25T21:26:41.398" v="9664"/>
          <ac:spMkLst>
            <pc:docMk/>
            <pc:sldMk cId="3525398138" sldId="314"/>
            <ac:spMk id="13" creationId="{4AE9D071-98CF-435C-BD2B-976514544DC5}"/>
          </ac:spMkLst>
        </pc:spChg>
        <pc:grpChg chg="del">
          <ac:chgData name="Jeff Norris" userId="3763536924beea65" providerId="LiveId" clId="{ABBBAD33-0B9A-48F9-A9C7-1713171AE82C}" dt="2025-11-25T21:26:41.398" v="9664"/>
          <ac:grpSpMkLst>
            <pc:docMk/>
            <pc:sldMk cId="3525398138" sldId="314"/>
            <ac:grpSpMk id="15" creationId="{D619FC33-16ED-4246-9596-BEFEB55E4CF6}"/>
          </ac:grpSpMkLst>
        </pc:grpChg>
      </pc:sldChg>
      <pc:sldChg chg="addSp modSp new modAnim">
        <pc:chgData name="Jeff Norris" userId="3763536924beea65" providerId="LiveId" clId="{ABBBAD33-0B9A-48F9-A9C7-1713171AE82C}" dt="2025-11-25T21:30:25.979" v="9681"/>
        <pc:sldMkLst>
          <pc:docMk/>
          <pc:sldMk cId="3445316948" sldId="315"/>
        </pc:sldMkLst>
        <pc:picChg chg="add mod">
          <ac:chgData name="Jeff Norris" userId="3763536924beea65" providerId="LiveId" clId="{ABBBAD33-0B9A-48F9-A9C7-1713171AE82C}" dt="2025-11-25T21:30:25.979" v="9681"/>
          <ac:picMkLst>
            <pc:docMk/>
            <pc:sldMk cId="3445316948" sldId="315"/>
            <ac:picMk id="2" creationId="{9C1D8058-7FF1-436B-B336-45CA56149F03}"/>
          </ac:picMkLst>
        </pc:picChg>
      </pc:sldChg>
      <pc:sldChg chg="addSp modSp new modAnim">
        <pc:chgData name="Jeff Norris" userId="3763536924beea65" providerId="LiveId" clId="{ABBBAD33-0B9A-48F9-A9C7-1713171AE82C}" dt="2025-11-25T22:02:49.518" v="9787"/>
        <pc:sldMkLst>
          <pc:docMk/>
          <pc:sldMk cId="4217963709" sldId="316"/>
        </pc:sldMkLst>
        <pc:picChg chg="add mod">
          <ac:chgData name="Jeff Norris" userId="3763536924beea65" providerId="LiveId" clId="{ABBBAD33-0B9A-48F9-A9C7-1713171AE82C}" dt="2025-11-25T22:02:49.518" v="9787"/>
          <ac:picMkLst>
            <pc:docMk/>
            <pc:sldMk cId="4217963709" sldId="316"/>
            <ac:picMk id="2" creationId="{8B45E87E-BEAC-4ECA-A98B-192A0FA14497}"/>
          </ac:picMkLst>
        </pc:picChg>
      </pc:sldChg>
      <pc:sldChg chg="modSp add mod">
        <pc:chgData name="Jeff Norris" userId="3763536924beea65" providerId="LiveId" clId="{ABBBAD33-0B9A-48F9-A9C7-1713171AE82C}" dt="2025-11-25T23:14:08.302" v="10366" actId="20577"/>
        <pc:sldMkLst>
          <pc:docMk/>
          <pc:sldMk cId="2490741656" sldId="317"/>
        </pc:sldMkLst>
        <pc:spChg chg="mod">
          <ac:chgData name="Jeff Norris" userId="3763536924beea65" providerId="LiveId" clId="{ABBBAD33-0B9A-48F9-A9C7-1713171AE82C}" dt="2025-11-25T23:14:08.302" v="10366" actId="20577"/>
          <ac:spMkLst>
            <pc:docMk/>
            <pc:sldMk cId="2490741656" sldId="317"/>
            <ac:spMk id="2" creationId="{921633EB-7DCB-4DDC-80AF-C885A3EE1245}"/>
          </ac:spMkLst>
        </pc:spChg>
        <pc:spChg chg="mod">
          <ac:chgData name="Jeff Norris" userId="3763536924beea65" providerId="LiveId" clId="{ABBBAD33-0B9A-48F9-A9C7-1713171AE82C}" dt="2025-11-25T23:13:48.553" v="10355" actId="20577"/>
          <ac:spMkLst>
            <pc:docMk/>
            <pc:sldMk cId="2490741656" sldId="317"/>
            <ac:spMk id="6" creationId="{5B079944-A2BB-4C33-84E8-85AD3896573F}"/>
          </ac:spMkLst>
        </pc:spChg>
      </pc:sldChg>
      <pc:sldChg chg="add ord">
        <pc:chgData name="Jeff Norris" userId="3763536924beea65" providerId="LiveId" clId="{ABBBAD33-0B9A-48F9-A9C7-1713171AE82C}" dt="2025-11-25T23:14:51.580" v="10370"/>
        <pc:sldMkLst>
          <pc:docMk/>
          <pc:sldMk cId="1932579688" sldId="318"/>
        </pc:sldMkLst>
      </pc:sldChg>
      <pc:sldChg chg="addSp delSp modSp new mod">
        <pc:chgData name="Jeff Norris" userId="3763536924beea65" providerId="LiveId" clId="{ABBBAD33-0B9A-48F9-A9C7-1713171AE82C}" dt="2025-11-25T22:25:15.522" v="9891"/>
        <pc:sldMkLst>
          <pc:docMk/>
          <pc:sldMk cId="1345698518" sldId="319"/>
        </pc:sldMkLst>
        <pc:spChg chg="mod">
          <ac:chgData name="Jeff Norris" userId="3763536924beea65" providerId="LiveId" clId="{ABBBAD33-0B9A-48F9-A9C7-1713171AE82C}" dt="2025-11-25T22:22:25.564" v="9887" actId="20577"/>
          <ac:spMkLst>
            <pc:docMk/>
            <pc:sldMk cId="1345698518" sldId="319"/>
            <ac:spMk id="2" creationId="{A1D7BA55-25D6-42E8-AA34-B3A16B1B3FCD}"/>
          </ac:spMkLst>
        </pc:spChg>
        <pc:picChg chg="add mod">
          <ac:chgData name="Jeff Norris" userId="3763536924beea65" providerId="LiveId" clId="{ABBBAD33-0B9A-48F9-A9C7-1713171AE82C}" dt="2025-11-25T22:23:22.596" v="9889" actId="1076"/>
          <ac:picMkLst>
            <pc:docMk/>
            <pc:sldMk cId="1345698518" sldId="319"/>
            <ac:picMk id="6" creationId="{273946A1-7C5D-4BE6-BDB2-84869E131BE0}"/>
          </ac:picMkLst>
        </pc:picChg>
        <pc:picChg chg="add del mod">
          <ac:chgData name="Jeff Norris" userId="3763536924beea65" providerId="LiveId" clId="{ABBBAD33-0B9A-48F9-A9C7-1713171AE82C}" dt="2025-11-25T22:25:15.522" v="9891"/>
          <ac:picMkLst>
            <pc:docMk/>
            <pc:sldMk cId="1345698518" sldId="319"/>
            <ac:picMk id="7" creationId="{CE3BA626-6472-4A4C-96D0-453D1D30694A}"/>
          </ac:picMkLst>
        </pc:picChg>
      </pc:sldChg>
      <pc:sldChg chg="addSp delSp modSp add mod">
        <pc:chgData name="Jeff Norris" userId="3763536924beea65" providerId="LiveId" clId="{ABBBAD33-0B9A-48F9-A9C7-1713171AE82C}" dt="2025-11-25T22:27:53.284" v="9958" actId="478"/>
        <pc:sldMkLst>
          <pc:docMk/>
          <pc:sldMk cId="3960975465" sldId="320"/>
        </pc:sldMkLst>
        <pc:spChg chg="mod">
          <ac:chgData name="Jeff Norris" userId="3763536924beea65" providerId="LiveId" clId="{ABBBAD33-0B9A-48F9-A9C7-1713171AE82C}" dt="2025-11-25T22:25:40.884" v="9951" actId="20577"/>
          <ac:spMkLst>
            <pc:docMk/>
            <pc:sldMk cId="3960975465" sldId="320"/>
            <ac:spMk id="2" creationId="{A1D7BA55-25D6-42E8-AA34-B3A16B1B3FCD}"/>
          </ac:spMkLst>
        </pc:spChg>
        <pc:spChg chg="del">
          <ac:chgData name="Jeff Norris" userId="3763536924beea65" providerId="LiveId" clId="{ABBBAD33-0B9A-48F9-A9C7-1713171AE82C}" dt="2025-11-25T22:27:19.182" v="9952" actId="22"/>
          <ac:spMkLst>
            <pc:docMk/>
            <pc:sldMk cId="3960975465" sldId="320"/>
            <ac:spMk id="3" creationId="{F21311EC-216F-4C2C-A3F5-871F95FADFBB}"/>
          </ac:spMkLst>
        </pc:spChg>
        <pc:spChg chg="del">
          <ac:chgData name="Jeff Norris" userId="3763536924beea65" providerId="LiveId" clId="{ABBBAD33-0B9A-48F9-A9C7-1713171AE82C}" dt="2025-11-25T22:27:53.284" v="9958" actId="478"/>
          <ac:spMkLst>
            <pc:docMk/>
            <pc:sldMk cId="3960975465" sldId="320"/>
            <ac:spMk id="4" creationId="{6152C130-A748-45AC-8D67-5164E7A7377E}"/>
          </ac:spMkLst>
        </pc:spChg>
        <pc:spChg chg="add del mod">
          <ac:chgData name="Jeff Norris" userId="3763536924beea65" providerId="LiveId" clId="{ABBBAD33-0B9A-48F9-A9C7-1713171AE82C}" dt="2025-11-25T22:27:48.431" v="9957" actId="478"/>
          <ac:spMkLst>
            <pc:docMk/>
            <pc:sldMk cId="3960975465" sldId="320"/>
            <ac:spMk id="9" creationId="{01E943F3-7C1C-44B2-B758-B93387E8B4DE}"/>
          </ac:spMkLst>
        </pc:spChg>
        <pc:picChg chg="del">
          <ac:chgData name="Jeff Norris" userId="3763536924beea65" providerId="LiveId" clId="{ABBBAD33-0B9A-48F9-A9C7-1713171AE82C}" dt="2025-11-25T22:25:23.461" v="9893" actId="478"/>
          <ac:picMkLst>
            <pc:docMk/>
            <pc:sldMk cId="3960975465" sldId="320"/>
            <ac:picMk id="6" creationId="{273946A1-7C5D-4BE6-BDB2-84869E131BE0}"/>
          </ac:picMkLst>
        </pc:picChg>
        <pc:picChg chg="add del mod ord">
          <ac:chgData name="Jeff Norris" userId="3763536924beea65" providerId="LiveId" clId="{ABBBAD33-0B9A-48F9-A9C7-1713171AE82C}" dt="2025-11-25T22:27:48.431" v="9957" actId="478"/>
          <ac:picMkLst>
            <pc:docMk/>
            <pc:sldMk cId="3960975465" sldId="320"/>
            <ac:picMk id="7" creationId="{69A0F4C0-769E-4597-888D-4BE13F511ED2}"/>
          </ac:picMkLst>
        </pc:picChg>
      </pc:sldChg>
      <pc:sldChg chg="addSp delSp modSp add mod">
        <pc:chgData name="Jeff Norris" userId="3763536924beea65" providerId="LiveId" clId="{ABBBAD33-0B9A-48F9-A9C7-1713171AE82C}" dt="2025-11-25T22:59:51.929" v="10112" actId="1076"/>
        <pc:sldMkLst>
          <pc:docMk/>
          <pc:sldMk cId="2723289080" sldId="321"/>
        </pc:sldMkLst>
        <pc:spChg chg="mod">
          <ac:chgData name="Jeff Norris" userId="3763536924beea65" providerId="LiveId" clId="{ABBBAD33-0B9A-48F9-A9C7-1713171AE82C}" dt="2025-11-25T22:47:58.271" v="10040" actId="20577"/>
          <ac:spMkLst>
            <pc:docMk/>
            <pc:sldMk cId="2723289080" sldId="321"/>
            <ac:spMk id="2" creationId="{A1D7BA55-25D6-42E8-AA34-B3A16B1B3FCD}"/>
          </ac:spMkLst>
        </pc:spChg>
        <pc:spChg chg="add del mod">
          <ac:chgData name="Jeff Norris" userId="3763536924beea65" providerId="LiveId" clId="{ABBBAD33-0B9A-48F9-A9C7-1713171AE82C}" dt="2025-11-25T22:41:42.311" v="9969" actId="478"/>
          <ac:spMkLst>
            <pc:docMk/>
            <pc:sldMk cId="2723289080" sldId="321"/>
            <ac:spMk id="4" creationId="{55B6CCD1-1211-4A89-B6C8-7FD0825BB2CD}"/>
          </ac:spMkLst>
        </pc:spChg>
        <pc:picChg chg="add mod">
          <ac:chgData name="Jeff Norris" userId="3763536924beea65" providerId="LiveId" clId="{ABBBAD33-0B9A-48F9-A9C7-1713171AE82C}" dt="2025-11-25T22:42:11.541" v="9973" actId="14100"/>
          <ac:picMkLst>
            <pc:docMk/>
            <pc:sldMk cId="2723289080" sldId="321"/>
            <ac:picMk id="5" creationId="{21418550-4CCB-4CF8-AA88-AD00D0531B07}"/>
          </ac:picMkLst>
        </pc:picChg>
        <pc:picChg chg="add mod">
          <ac:chgData name="Jeff Norris" userId="3763536924beea65" providerId="LiveId" clId="{ABBBAD33-0B9A-48F9-A9C7-1713171AE82C}" dt="2025-11-25T22:59:51.929" v="10112" actId="1076"/>
          <ac:picMkLst>
            <pc:docMk/>
            <pc:sldMk cId="2723289080" sldId="321"/>
            <ac:picMk id="7" creationId="{259226C3-2166-4556-AFDE-BA984DC08C7A}"/>
          </ac:picMkLst>
        </pc:picChg>
        <pc:picChg chg="del">
          <ac:chgData name="Jeff Norris" userId="3763536924beea65" providerId="LiveId" clId="{ABBBAD33-0B9A-48F9-A9C7-1713171AE82C}" dt="2025-11-25T22:31:09.903" v="9962" actId="478"/>
          <ac:picMkLst>
            <pc:docMk/>
            <pc:sldMk cId="2723289080" sldId="321"/>
            <ac:picMk id="7" creationId="{69A0F4C0-769E-4597-888D-4BE13F511ED2}"/>
          </ac:picMkLst>
        </pc:picChg>
      </pc:sldChg>
      <pc:sldChg chg="addSp delSp modSp add mod">
        <pc:chgData name="Jeff Norris" userId="3763536924beea65" providerId="LiveId" clId="{ABBBAD33-0B9A-48F9-A9C7-1713171AE82C}" dt="2025-11-25T22:46:18.050" v="9978" actId="1076"/>
        <pc:sldMkLst>
          <pc:docMk/>
          <pc:sldMk cId="269757126" sldId="322"/>
        </pc:sldMkLst>
        <pc:picChg chg="add mod">
          <ac:chgData name="Jeff Norris" userId="3763536924beea65" providerId="LiveId" clId="{ABBBAD33-0B9A-48F9-A9C7-1713171AE82C}" dt="2025-11-25T22:46:18.050" v="9978" actId="1076"/>
          <ac:picMkLst>
            <pc:docMk/>
            <pc:sldMk cId="269757126" sldId="322"/>
            <ac:picMk id="4" creationId="{B9218C43-29DB-4BB8-994C-9D9AA1AF26F2}"/>
          </ac:picMkLst>
        </pc:picChg>
        <pc:picChg chg="del">
          <ac:chgData name="Jeff Norris" userId="3763536924beea65" providerId="LiveId" clId="{ABBBAD33-0B9A-48F9-A9C7-1713171AE82C}" dt="2025-11-25T22:45:42.738" v="9975" actId="478"/>
          <ac:picMkLst>
            <pc:docMk/>
            <pc:sldMk cId="269757126" sldId="322"/>
            <ac:picMk id="5" creationId="{21418550-4CCB-4CF8-AA88-AD00D0531B07}"/>
          </ac:picMkLst>
        </pc:picChg>
      </pc:sldChg>
      <pc:sldChg chg="addSp modSp new modAnim">
        <pc:chgData name="Jeff Norris" userId="3763536924beea65" providerId="LiveId" clId="{ABBBAD33-0B9A-48F9-A9C7-1713171AE82C}" dt="2025-11-25T23:14:38.656" v="10368"/>
        <pc:sldMkLst>
          <pc:docMk/>
          <pc:sldMk cId="10499533" sldId="323"/>
        </pc:sldMkLst>
        <pc:picChg chg="add mod">
          <ac:chgData name="Jeff Norris" userId="3763536924beea65" providerId="LiveId" clId="{ABBBAD33-0B9A-48F9-A9C7-1713171AE82C}" dt="2025-11-25T23:14:38.656" v="10368"/>
          <ac:picMkLst>
            <pc:docMk/>
            <pc:sldMk cId="10499533" sldId="323"/>
            <ac:picMk id="2" creationId="{0DB554F4-D5C4-42A8-98A5-1B1FD7573B1F}"/>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9C16A6-8C48-4165-8DAF-8C957C12A8FA}" type="doc">
      <dgm:prSet loTypeId="urn:microsoft.com/office/officeart/2018/2/layout/IconLabelList" loCatId="icon" qsTypeId="urn:microsoft.com/office/officeart/2005/8/quickstyle/simple1" qsCatId="simple" csTypeId="urn:microsoft.com/office/officeart/2018/5/colors/Iconchunking_neutralbg_accent2_2" csCatId="accent2" phldr="1"/>
      <dgm:spPr/>
    </dgm:pt>
    <dgm:pt modelId="{701D68F5-42F8-47BC-8FED-84C50F595DF0}">
      <dgm:prSet phldrT="[Text]"/>
      <dgm:spPr/>
      <dgm:t>
        <a:bodyPr/>
        <a:lstStyle/>
        <a:p>
          <a:r>
            <a:rPr lang="en-US" dirty="0"/>
            <a:t>https://www.t-craft.org/documents/fleet/G3X.manual.pdf</a:t>
          </a:r>
        </a:p>
      </dgm:t>
    </dgm:pt>
    <dgm:pt modelId="{9617668C-C38C-4017-8DDF-37855B15D110}" type="parTrans" cxnId="{C4BA385D-31ED-40EF-A5D6-98DFBA64E71A}">
      <dgm:prSet/>
      <dgm:spPr/>
      <dgm:t>
        <a:bodyPr/>
        <a:lstStyle/>
        <a:p>
          <a:endParaRPr lang="en-US"/>
        </a:p>
      </dgm:t>
    </dgm:pt>
    <dgm:pt modelId="{0C95B389-AC0C-4055-9AA3-38815EFC8B0A}" type="sibTrans" cxnId="{C4BA385D-31ED-40EF-A5D6-98DFBA64E71A}">
      <dgm:prSet/>
      <dgm:spPr/>
      <dgm:t>
        <a:bodyPr/>
        <a:lstStyle/>
        <a:p>
          <a:endParaRPr lang="en-US"/>
        </a:p>
      </dgm:t>
    </dgm:pt>
    <dgm:pt modelId="{91A66877-AC1C-46D9-BF2C-6024B638DEA9}">
      <dgm:prSet phldrT="[Text]"/>
      <dgm:spPr/>
      <dgm:t>
        <a:bodyPr/>
        <a:lstStyle/>
        <a:p>
          <a:r>
            <a:rPr lang="en-US" dirty="0">
              <a:solidFill>
                <a:schemeClr val="tx1"/>
              </a:solidFill>
            </a:rPr>
            <a:t>https://www.t-craft.org/documents/fleet/G5Manual.pdf https://www.t-craft.org/documents/fleet/GFC500.pdf</a:t>
          </a:r>
        </a:p>
      </dgm:t>
    </dgm:pt>
    <dgm:pt modelId="{913FED05-DF41-48A7-B1F8-81937A468EF9}" type="parTrans" cxnId="{7F0DAB6F-9257-4F2D-B31A-3418F73F6952}">
      <dgm:prSet/>
      <dgm:spPr/>
      <dgm:t>
        <a:bodyPr/>
        <a:lstStyle/>
        <a:p>
          <a:endParaRPr lang="en-US"/>
        </a:p>
      </dgm:t>
    </dgm:pt>
    <dgm:pt modelId="{BFCE4A28-C381-46FF-935A-B11534EF7D87}" type="sibTrans" cxnId="{7F0DAB6F-9257-4F2D-B31A-3418F73F6952}">
      <dgm:prSet/>
      <dgm:spPr/>
      <dgm:t>
        <a:bodyPr/>
        <a:lstStyle/>
        <a:p>
          <a:endParaRPr lang="en-US"/>
        </a:p>
      </dgm:t>
    </dgm:pt>
    <dgm:pt modelId="{76CC3289-2662-43F0-A3C6-BA04A135F08C}">
      <dgm:prSet phldrT="[Text]"/>
      <dgm:spPr/>
      <dgm:t>
        <a:bodyPr/>
        <a:lstStyle/>
        <a:p>
          <a:r>
            <a:rPr lang="en-US" dirty="0">
              <a:solidFill>
                <a:schemeClr val="tx1"/>
              </a:solidFill>
            </a:rPr>
            <a:t>https://www.t-craft.org/documents/fleet/G5-GFC500Basics.pdf</a:t>
          </a:r>
        </a:p>
      </dgm:t>
    </dgm:pt>
    <dgm:pt modelId="{D46DB4DA-1442-4ECE-89FE-BBB1E3489E3D}" type="parTrans" cxnId="{0400886E-8A1A-44C2-95A7-DB0EF4911494}">
      <dgm:prSet/>
      <dgm:spPr/>
      <dgm:t>
        <a:bodyPr/>
        <a:lstStyle/>
        <a:p>
          <a:endParaRPr lang="en-US"/>
        </a:p>
      </dgm:t>
    </dgm:pt>
    <dgm:pt modelId="{FA28C9D6-476E-43CD-BA23-D6D990FD78D0}" type="sibTrans" cxnId="{0400886E-8A1A-44C2-95A7-DB0EF4911494}">
      <dgm:prSet/>
      <dgm:spPr/>
      <dgm:t>
        <a:bodyPr/>
        <a:lstStyle/>
        <a:p>
          <a:endParaRPr lang="en-US"/>
        </a:p>
      </dgm:t>
    </dgm:pt>
    <dgm:pt modelId="{8994D886-A75F-411A-A9D7-D31991FF12BD}" type="pres">
      <dgm:prSet presAssocID="{7D9C16A6-8C48-4165-8DAF-8C957C12A8FA}" presName="root" presStyleCnt="0">
        <dgm:presLayoutVars>
          <dgm:dir/>
          <dgm:resizeHandles val="exact"/>
        </dgm:presLayoutVars>
      </dgm:prSet>
      <dgm:spPr/>
    </dgm:pt>
    <dgm:pt modelId="{E1DBA6D5-BD14-4CD2-A0CC-80F867FEFA81}" type="pres">
      <dgm:prSet presAssocID="{701D68F5-42F8-47BC-8FED-84C50F595DF0}" presName="compNode" presStyleCnt="0"/>
      <dgm:spPr/>
    </dgm:pt>
    <dgm:pt modelId="{19A8DC21-3E65-409D-AD53-DA51BB9198A0}" type="pres">
      <dgm:prSet presAssocID="{701D68F5-42F8-47BC-8FED-84C50F595DF0}" presName="iconRect" presStyleLbl="node1" presStyleIdx="0" presStyleCnt="3" custScaleX="157625" custScaleY="157625" custLinFactNeighborY="-6876"/>
      <dgm:spPr>
        <a:ln>
          <a:noFill/>
        </a:ln>
      </dgm:spPr>
    </dgm:pt>
    <dgm:pt modelId="{B9F90A48-FF94-4C94-A587-0190406F6FD3}" type="pres">
      <dgm:prSet presAssocID="{701D68F5-42F8-47BC-8FED-84C50F595DF0}" presName="spaceRect" presStyleCnt="0"/>
      <dgm:spPr/>
    </dgm:pt>
    <dgm:pt modelId="{A99B5DD6-89E9-4537-B415-4205CEB9323A}" type="pres">
      <dgm:prSet presAssocID="{701D68F5-42F8-47BC-8FED-84C50F595DF0}" presName="textRect" presStyleLbl="revTx" presStyleIdx="0" presStyleCnt="3" custScaleX="184206" custScaleY="130754" custLinFactY="200000" custLinFactNeighborX="-14413" custLinFactNeighborY="234916">
        <dgm:presLayoutVars>
          <dgm:chMax val="1"/>
          <dgm:chPref val="1"/>
        </dgm:presLayoutVars>
      </dgm:prSet>
      <dgm:spPr/>
    </dgm:pt>
    <dgm:pt modelId="{8B391436-B9B0-45BD-A57F-792D6376D868}" type="pres">
      <dgm:prSet presAssocID="{0C95B389-AC0C-4055-9AA3-38815EFC8B0A}" presName="sibTrans" presStyleCnt="0"/>
      <dgm:spPr/>
    </dgm:pt>
    <dgm:pt modelId="{95872155-C45D-46D3-874C-D838089A06F8}" type="pres">
      <dgm:prSet presAssocID="{91A66877-AC1C-46D9-BF2C-6024B638DEA9}" presName="compNode" presStyleCnt="0"/>
      <dgm:spPr/>
    </dgm:pt>
    <dgm:pt modelId="{CE9DF0E8-B0DE-4E1E-9FF4-6006AD8428DB}" type="pres">
      <dgm:prSet presAssocID="{91A66877-AC1C-46D9-BF2C-6024B638DEA9}" presName="iconRect" presStyleLbl="node1" presStyleIdx="1" presStyleCnt="3" custScaleX="157625" custScaleY="15762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atellite"/>
        </a:ext>
      </dgm:extLst>
    </dgm:pt>
    <dgm:pt modelId="{AA0423A1-55B2-45E9-BFE7-3FBE5BDA65ED}" type="pres">
      <dgm:prSet presAssocID="{91A66877-AC1C-46D9-BF2C-6024B638DEA9}" presName="spaceRect" presStyleCnt="0"/>
      <dgm:spPr/>
    </dgm:pt>
    <dgm:pt modelId="{55120873-6F5C-4053-8EAD-6287A7F1097E}" type="pres">
      <dgm:prSet presAssocID="{91A66877-AC1C-46D9-BF2C-6024B638DEA9}" presName="textRect" presStyleLbl="revTx" presStyleIdx="1" presStyleCnt="3" custScaleX="195493" custScaleY="150574" custLinFactY="200000" custLinFactNeighborX="1481" custLinFactNeighborY="213506">
        <dgm:presLayoutVars>
          <dgm:chMax val="1"/>
          <dgm:chPref val="1"/>
        </dgm:presLayoutVars>
      </dgm:prSet>
      <dgm:spPr/>
    </dgm:pt>
    <dgm:pt modelId="{F679C986-30E4-4F0A-A3A6-CAE528BFED76}" type="pres">
      <dgm:prSet presAssocID="{BFCE4A28-C381-46FF-935A-B11534EF7D87}" presName="sibTrans" presStyleCnt="0"/>
      <dgm:spPr/>
    </dgm:pt>
    <dgm:pt modelId="{2EC2FDE3-8908-45C7-A3FD-EB370213FE69}" type="pres">
      <dgm:prSet presAssocID="{76CC3289-2662-43F0-A3C6-BA04A135F08C}" presName="compNode" presStyleCnt="0"/>
      <dgm:spPr/>
    </dgm:pt>
    <dgm:pt modelId="{6DB1FE51-13D0-4A38-AD6E-48D4371A1AF3}" type="pres">
      <dgm:prSet presAssocID="{76CC3289-2662-43F0-A3C6-BA04A135F08C}" presName="iconRect" presStyleLbl="node1" presStyleIdx="2" presStyleCnt="3" custScaleX="157625" custScaleY="15762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Link"/>
        </a:ext>
      </dgm:extLst>
    </dgm:pt>
    <dgm:pt modelId="{0928538A-05CC-4A79-BD5D-92F985D1EEE5}" type="pres">
      <dgm:prSet presAssocID="{76CC3289-2662-43F0-A3C6-BA04A135F08C}" presName="spaceRect" presStyleCnt="0"/>
      <dgm:spPr/>
    </dgm:pt>
    <dgm:pt modelId="{133097FC-B1F8-4953-B0AB-E8E73D968D1C}" type="pres">
      <dgm:prSet presAssocID="{76CC3289-2662-43F0-A3C6-BA04A135F08C}" presName="textRect" presStyleLbl="revTx" presStyleIdx="2" presStyleCnt="3" custScaleX="212227" custScaleY="46109" custLinFactY="153999" custLinFactNeighborX="5544" custLinFactNeighborY="200000">
        <dgm:presLayoutVars>
          <dgm:chMax val="1"/>
          <dgm:chPref val="1"/>
        </dgm:presLayoutVars>
      </dgm:prSet>
      <dgm:spPr/>
    </dgm:pt>
  </dgm:ptLst>
  <dgm:cxnLst>
    <dgm:cxn modelId="{1B8CB22C-9648-419B-97E9-4AA6C3555723}" type="presOf" srcId="{701D68F5-42F8-47BC-8FED-84C50F595DF0}" destId="{A99B5DD6-89E9-4537-B415-4205CEB9323A}" srcOrd="0" destOrd="0" presId="urn:microsoft.com/office/officeart/2018/2/layout/IconLabelList"/>
    <dgm:cxn modelId="{C4BA385D-31ED-40EF-A5D6-98DFBA64E71A}" srcId="{7D9C16A6-8C48-4165-8DAF-8C957C12A8FA}" destId="{701D68F5-42F8-47BC-8FED-84C50F595DF0}" srcOrd="0" destOrd="0" parTransId="{9617668C-C38C-4017-8DDF-37855B15D110}" sibTransId="{0C95B389-AC0C-4055-9AA3-38815EFC8B0A}"/>
    <dgm:cxn modelId="{5574CC64-4BF2-43BE-BABC-6DF1E58A4C74}" type="presOf" srcId="{7D9C16A6-8C48-4165-8DAF-8C957C12A8FA}" destId="{8994D886-A75F-411A-A9D7-D31991FF12BD}" srcOrd="0" destOrd="0" presId="urn:microsoft.com/office/officeart/2018/2/layout/IconLabelList"/>
    <dgm:cxn modelId="{0400886E-8A1A-44C2-95A7-DB0EF4911494}" srcId="{7D9C16A6-8C48-4165-8DAF-8C957C12A8FA}" destId="{76CC3289-2662-43F0-A3C6-BA04A135F08C}" srcOrd="2" destOrd="0" parTransId="{D46DB4DA-1442-4ECE-89FE-BBB1E3489E3D}" sibTransId="{FA28C9D6-476E-43CD-BA23-D6D990FD78D0}"/>
    <dgm:cxn modelId="{7F0DAB6F-9257-4F2D-B31A-3418F73F6952}" srcId="{7D9C16A6-8C48-4165-8DAF-8C957C12A8FA}" destId="{91A66877-AC1C-46D9-BF2C-6024B638DEA9}" srcOrd="1" destOrd="0" parTransId="{913FED05-DF41-48A7-B1F8-81937A468EF9}" sibTransId="{BFCE4A28-C381-46FF-935A-B11534EF7D87}"/>
    <dgm:cxn modelId="{EC5C6E85-C523-4B60-976B-342F12E3A6CB}" type="presOf" srcId="{91A66877-AC1C-46D9-BF2C-6024B638DEA9}" destId="{55120873-6F5C-4053-8EAD-6287A7F1097E}" srcOrd="0" destOrd="0" presId="urn:microsoft.com/office/officeart/2018/2/layout/IconLabelList"/>
    <dgm:cxn modelId="{6E31C6AB-C9E6-448F-A8CC-566A63619D4D}" type="presOf" srcId="{76CC3289-2662-43F0-A3C6-BA04A135F08C}" destId="{133097FC-B1F8-4953-B0AB-E8E73D968D1C}" srcOrd="0" destOrd="0" presId="urn:microsoft.com/office/officeart/2018/2/layout/IconLabelList"/>
    <dgm:cxn modelId="{2AD6E781-3ED2-484E-B438-73386D2C583D}" type="presParOf" srcId="{8994D886-A75F-411A-A9D7-D31991FF12BD}" destId="{E1DBA6D5-BD14-4CD2-A0CC-80F867FEFA81}" srcOrd="0" destOrd="0" presId="urn:microsoft.com/office/officeart/2018/2/layout/IconLabelList"/>
    <dgm:cxn modelId="{10B2B212-528C-471D-ABD0-D66ED992B833}" type="presParOf" srcId="{E1DBA6D5-BD14-4CD2-A0CC-80F867FEFA81}" destId="{19A8DC21-3E65-409D-AD53-DA51BB9198A0}" srcOrd="0" destOrd="0" presId="urn:microsoft.com/office/officeart/2018/2/layout/IconLabelList"/>
    <dgm:cxn modelId="{2A8FB3D0-F98B-4F5A-BACA-4315E38776FB}" type="presParOf" srcId="{E1DBA6D5-BD14-4CD2-A0CC-80F867FEFA81}" destId="{B9F90A48-FF94-4C94-A587-0190406F6FD3}" srcOrd="1" destOrd="0" presId="urn:microsoft.com/office/officeart/2018/2/layout/IconLabelList"/>
    <dgm:cxn modelId="{95FEF629-9884-451C-89B4-41B897ABE3D6}" type="presParOf" srcId="{E1DBA6D5-BD14-4CD2-A0CC-80F867FEFA81}" destId="{A99B5DD6-89E9-4537-B415-4205CEB9323A}" srcOrd="2" destOrd="0" presId="urn:microsoft.com/office/officeart/2018/2/layout/IconLabelList"/>
    <dgm:cxn modelId="{0FE6827F-DE80-4F8A-8E9D-7F88C0F7EF29}" type="presParOf" srcId="{8994D886-A75F-411A-A9D7-D31991FF12BD}" destId="{8B391436-B9B0-45BD-A57F-792D6376D868}" srcOrd="1" destOrd="0" presId="urn:microsoft.com/office/officeart/2018/2/layout/IconLabelList"/>
    <dgm:cxn modelId="{4857BE3A-D518-473D-AC79-7B9BF18B9824}" type="presParOf" srcId="{8994D886-A75F-411A-A9D7-D31991FF12BD}" destId="{95872155-C45D-46D3-874C-D838089A06F8}" srcOrd="2" destOrd="0" presId="urn:microsoft.com/office/officeart/2018/2/layout/IconLabelList"/>
    <dgm:cxn modelId="{B4B325C4-81F2-4B3E-8CBF-4532B0BFA343}" type="presParOf" srcId="{95872155-C45D-46D3-874C-D838089A06F8}" destId="{CE9DF0E8-B0DE-4E1E-9FF4-6006AD8428DB}" srcOrd="0" destOrd="0" presId="urn:microsoft.com/office/officeart/2018/2/layout/IconLabelList"/>
    <dgm:cxn modelId="{0AE6D335-6E55-47E1-BAD8-0368620AB8F6}" type="presParOf" srcId="{95872155-C45D-46D3-874C-D838089A06F8}" destId="{AA0423A1-55B2-45E9-BFE7-3FBE5BDA65ED}" srcOrd="1" destOrd="0" presId="urn:microsoft.com/office/officeart/2018/2/layout/IconLabelList"/>
    <dgm:cxn modelId="{AFEE8CCD-97FE-4EFA-A584-DF6AFDAD2B20}" type="presParOf" srcId="{95872155-C45D-46D3-874C-D838089A06F8}" destId="{55120873-6F5C-4053-8EAD-6287A7F1097E}" srcOrd="2" destOrd="0" presId="urn:microsoft.com/office/officeart/2018/2/layout/IconLabelList"/>
    <dgm:cxn modelId="{26649F18-C204-4047-8300-905486AB3755}" type="presParOf" srcId="{8994D886-A75F-411A-A9D7-D31991FF12BD}" destId="{F679C986-30E4-4F0A-A3A6-CAE528BFED76}" srcOrd="3" destOrd="0" presId="urn:microsoft.com/office/officeart/2018/2/layout/IconLabelList"/>
    <dgm:cxn modelId="{898D629F-DA37-435F-A0B2-0617605D711A}" type="presParOf" srcId="{8994D886-A75F-411A-A9D7-D31991FF12BD}" destId="{2EC2FDE3-8908-45C7-A3FD-EB370213FE69}" srcOrd="4" destOrd="0" presId="urn:microsoft.com/office/officeart/2018/2/layout/IconLabelList"/>
    <dgm:cxn modelId="{2BDADB1C-15B1-4763-9B35-3792147F8F87}" type="presParOf" srcId="{2EC2FDE3-8908-45C7-A3FD-EB370213FE69}" destId="{6DB1FE51-13D0-4A38-AD6E-48D4371A1AF3}" srcOrd="0" destOrd="0" presId="urn:microsoft.com/office/officeart/2018/2/layout/IconLabelList"/>
    <dgm:cxn modelId="{F692F1E6-C6EC-4391-8432-EB6C34194240}" type="presParOf" srcId="{2EC2FDE3-8908-45C7-A3FD-EB370213FE69}" destId="{0928538A-05CC-4A79-BD5D-92F985D1EEE5}" srcOrd="1" destOrd="0" presId="urn:microsoft.com/office/officeart/2018/2/layout/IconLabelList"/>
    <dgm:cxn modelId="{0E6AF6C4-A4E5-4234-9E16-F9F2334264CD}" type="presParOf" srcId="{2EC2FDE3-8908-45C7-A3FD-EB370213FE69}" destId="{133097FC-B1F8-4953-B0AB-E8E73D968D1C}"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7D9C16A6-8C48-4165-8DAF-8C957C12A8FA}" type="doc">
      <dgm:prSet loTypeId="urn:microsoft.com/office/officeart/2018/2/layout/IconLabelList" loCatId="icon" qsTypeId="urn:microsoft.com/office/officeart/2005/8/quickstyle/simple1" qsCatId="simple" csTypeId="urn:microsoft.com/office/officeart/2018/5/colors/Iconchunking_neutralbg_accent2_2" csCatId="accent2" phldr="1"/>
      <dgm:spPr/>
    </dgm:pt>
    <dgm:pt modelId="{701D68F5-42F8-47BC-8FED-84C50F595DF0}">
      <dgm:prSet phldrT="[Text]"/>
      <dgm:spPr/>
      <dgm:t>
        <a:bodyPr/>
        <a:lstStyle/>
        <a:p>
          <a:r>
            <a:rPr lang="en-US" dirty="0"/>
            <a:t>AFMS GFC 500 AUTOPILOT in Textron </a:t>
          </a:r>
          <a:r>
            <a:rPr lang="en-US"/>
            <a:t>172 Series</a:t>
          </a:r>
          <a:endParaRPr lang="en-US" dirty="0"/>
        </a:p>
      </dgm:t>
    </dgm:pt>
    <dgm:pt modelId="{9617668C-C38C-4017-8DDF-37855B15D110}" type="parTrans" cxnId="{C4BA385D-31ED-40EF-A5D6-98DFBA64E71A}">
      <dgm:prSet/>
      <dgm:spPr/>
      <dgm:t>
        <a:bodyPr/>
        <a:lstStyle/>
        <a:p>
          <a:endParaRPr lang="en-US"/>
        </a:p>
      </dgm:t>
    </dgm:pt>
    <dgm:pt modelId="{0C95B389-AC0C-4055-9AA3-38815EFC8B0A}" type="sibTrans" cxnId="{C4BA385D-31ED-40EF-A5D6-98DFBA64E71A}">
      <dgm:prSet/>
      <dgm:spPr/>
      <dgm:t>
        <a:bodyPr/>
        <a:lstStyle/>
        <a:p>
          <a:endParaRPr lang="en-US"/>
        </a:p>
      </dgm:t>
    </dgm:pt>
    <dgm:pt modelId="{91A66877-AC1C-46D9-BF2C-6024B638DEA9}">
      <dgm:prSet phldrT="[Text]"/>
      <dgm:spPr/>
      <dgm:t>
        <a:bodyPr/>
        <a:lstStyle/>
        <a:p>
          <a:r>
            <a:rPr lang="en-US" dirty="0">
              <a:solidFill>
                <a:schemeClr val="tx1"/>
              </a:solidFill>
            </a:rPr>
            <a:t>https://www.t-craft.org/documents/fleet/G5Manual.pdf https://www.t-craft.org/documents/fleet/GFC500.pdf</a:t>
          </a:r>
        </a:p>
      </dgm:t>
    </dgm:pt>
    <dgm:pt modelId="{913FED05-DF41-48A7-B1F8-81937A468EF9}" type="parTrans" cxnId="{7F0DAB6F-9257-4F2D-B31A-3418F73F6952}">
      <dgm:prSet/>
      <dgm:spPr/>
      <dgm:t>
        <a:bodyPr/>
        <a:lstStyle/>
        <a:p>
          <a:endParaRPr lang="en-US"/>
        </a:p>
      </dgm:t>
    </dgm:pt>
    <dgm:pt modelId="{BFCE4A28-C381-46FF-935A-B11534EF7D87}" type="sibTrans" cxnId="{7F0DAB6F-9257-4F2D-B31A-3418F73F6952}">
      <dgm:prSet/>
      <dgm:spPr/>
      <dgm:t>
        <a:bodyPr/>
        <a:lstStyle/>
        <a:p>
          <a:endParaRPr lang="en-US"/>
        </a:p>
      </dgm:t>
    </dgm:pt>
    <dgm:pt modelId="{76CC3289-2662-43F0-A3C6-BA04A135F08C}">
      <dgm:prSet phldrT="[Text]"/>
      <dgm:spPr/>
      <dgm:t>
        <a:bodyPr/>
        <a:lstStyle/>
        <a:p>
          <a:r>
            <a:rPr lang="en-US" dirty="0">
              <a:solidFill>
                <a:schemeClr val="tx1"/>
              </a:solidFill>
            </a:rPr>
            <a:t>https://www.t-craft.org/documents/fleet/G5-GFC500Basics.pdf</a:t>
          </a:r>
        </a:p>
      </dgm:t>
    </dgm:pt>
    <dgm:pt modelId="{D46DB4DA-1442-4ECE-89FE-BBB1E3489E3D}" type="parTrans" cxnId="{0400886E-8A1A-44C2-95A7-DB0EF4911494}">
      <dgm:prSet/>
      <dgm:spPr/>
      <dgm:t>
        <a:bodyPr/>
        <a:lstStyle/>
        <a:p>
          <a:endParaRPr lang="en-US"/>
        </a:p>
      </dgm:t>
    </dgm:pt>
    <dgm:pt modelId="{FA28C9D6-476E-43CD-BA23-D6D990FD78D0}" type="sibTrans" cxnId="{0400886E-8A1A-44C2-95A7-DB0EF4911494}">
      <dgm:prSet/>
      <dgm:spPr/>
      <dgm:t>
        <a:bodyPr/>
        <a:lstStyle/>
        <a:p>
          <a:endParaRPr lang="en-US"/>
        </a:p>
      </dgm:t>
    </dgm:pt>
    <dgm:pt modelId="{8994D886-A75F-411A-A9D7-D31991FF12BD}" type="pres">
      <dgm:prSet presAssocID="{7D9C16A6-8C48-4165-8DAF-8C957C12A8FA}" presName="root" presStyleCnt="0">
        <dgm:presLayoutVars>
          <dgm:dir/>
          <dgm:resizeHandles val="exact"/>
        </dgm:presLayoutVars>
      </dgm:prSet>
      <dgm:spPr/>
    </dgm:pt>
    <dgm:pt modelId="{E1DBA6D5-BD14-4CD2-A0CC-80F867FEFA81}" type="pres">
      <dgm:prSet presAssocID="{701D68F5-42F8-47BC-8FED-84C50F595DF0}" presName="compNode" presStyleCnt="0"/>
      <dgm:spPr/>
    </dgm:pt>
    <dgm:pt modelId="{19A8DC21-3E65-409D-AD53-DA51BB9198A0}" type="pres">
      <dgm:prSet presAssocID="{701D68F5-42F8-47BC-8FED-84C50F595DF0}" presName="iconRect" presStyleLbl="node1" presStyleIdx="0" presStyleCnt="3" custScaleX="157625" custScaleY="157625" custLinFactNeighborY="-6876"/>
      <dgm:spPr>
        <a:ln>
          <a:noFill/>
        </a:ln>
      </dgm:spPr>
    </dgm:pt>
    <dgm:pt modelId="{B9F90A48-FF94-4C94-A587-0190406F6FD3}" type="pres">
      <dgm:prSet presAssocID="{701D68F5-42F8-47BC-8FED-84C50F595DF0}" presName="spaceRect" presStyleCnt="0"/>
      <dgm:spPr/>
    </dgm:pt>
    <dgm:pt modelId="{A99B5DD6-89E9-4537-B415-4205CEB9323A}" type="pres">
      <dgm:prSet presAssocID="{701D68F5-42F8-47BC-8FED-84C50F595DF0}" presName="textRect" presStyleLbl="revTx" presStyleIdx="0" presStyleCnt="3" custScaleX="184206" custScaleY="130754" custLinFactY="178788" custLinFactNeighborX="-6479" custLinFactNeighborY="200000">
        <dgm:presLayoutVars>
          <dgm:chMax val="1"/>
          <dgm:chPref val="1"/>
        </dgm:presLayoutVars>
      </dgm:prSet>
      <dgm:spPr/>
    </dgm:pt>
    <dgm:pt modelId="{8B391436-B9B0-45BD-A57F-792D6376D868}" type="pres">
      <dgm:prSet presAssocID="{0C95B389-AC0C-4055-9AA3-38815EFC8B0A}" presName="sibTrans" presStyleCnt="0"/>
      <dgm:spPr/>
    </dgm:pt>
    <dgm:pt modelId="{95872155-C45D-46D3-874C-D838089A06F8}" type="pres">
      <dgm:prSet presAssocID="{91A66877-AC1C-46D9-BF2C-6024B638DEA9}" presName="compNode" presStyleCnt="0"/>
      <dgm:spPr/>
    </dgm:pt>
    <dgm:pt modelId="{CE9DF0E8-B0DE-4E1E-9FF4-6006AD8428DB}" type="pres">
      <dgm:prSet presAssocID="{91A66877-AC1C-46D9-BF2C-6024B638DEA9}" presName="iconRect" presStyleLbl="node1" presStyleIdx="1" presStyleCnt="3" custScaleX="157625" custScaleY="15762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atellite"/>
        </a:ext>
      </dgm:extLst>
    </dgm:pt>
    <dgm:pt modelId="{AA0423A1-55B2-45E9-BFE7-3FBE5BDA65ED}" type="pres">
      <dgm:prSet presAssocID="{91A66877-AC1C-46D9-BF2C-6024B638DEA9}" presName="spaceRect" presStyleCnt="0"/>
      <dgm:spPr/>
    </dgm:pt>
    <dgm:pt modelId="{55120873-6F5C-4053-8EAD-6287A7F1097E}" type="pres">
      <dgm:prSet presAssocID="{91A66877-AC1C-46D9-BF2C-6024B638DEA9}" presName="textRect" presStyleLbl="revTx" presStyleIdx="1" presStyleCnt="3" custScaleX="195493" custScaleY="150574" custLinFactY="200000" custLinFactNeighborX="1481" custLinFactNeighborY="213506">
        <dgm:presLayoutVars>
          <dgm:chMax val="1"/>
          <dgm:chPref val="1"/>
        </dgm:presLayoutVars>
      </dgm:prSet>
      <dgm:spPr/>
    </dgm:pt>
    <dgm:pt modelId="{F679C986-30E4-4F0A-A3A6-CAE528BFED76}" type="pres">
      <dgm:prSet presAssocID="{BFCE4A28-C381-46FF-935A-B11534EF7D87}" presName="sibTrans" presStyleCnt="0"/>
      <dgm:spPr/>
    </dgm:pt>
    <dgm:pt modelId="{2EC2FDE3-8908-45C7-A3FD-EB370213FE69}" type="pres">
      <dgm:prSet presAssocID="{76CC3289-2662-43F0-A3C6-BA04A135F08C}" presName="compNode" presStyleCnt="0"/>
      <dgm:spPr/>
    </dgm:pt>
    <dgm:pt modelId="{6DB1FE51-13D0-4A38-AD6E-48D4371A1AF3}" type="pres">
      <dgm:prSet presAssocID="{76CC3289-2662-43F0-A3C6-BA04A135F08C}" presName="iconRect" presStyleLbl="node1" presStyleIdx="2" presStyleCnt="3" custScaleX="157625" custScaleY="15762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Link"/>
        </a:ext>
      </dgm:extLst>
    </dgm:pt>
    <dgm:pt modelId="{0928538A-05CC-4A79-BD5D-92F985D1EEE5}" type="pres">
      <dgm:prSet presAssocID="{76CC3289-2662-43F0-A3C6-BA04A135F08C}" presName="spaceRect" presStyleCnt="0"/>
      <dgm:spPr/>
    </dgm:pt>
    <dgm:pt modelId="{133097FC-B1F8-4953-B0AB-E8E73D968D1C}" type="pres">
      <dgm:prSet presAssocID="{76CC3289-2662-43F0-A3C6-BA04A135F08C}" presName="textRect" presStyleLbl="revTx" presStyleIdx="2" presStyleCnt="3" custScaleX="212227" custScaleY="46109" custLinFactY="153999" custLinFactNeighborX="5544" custLinFactNeighborY="200000">
        <dgm:presLayoutVars>
          <dgm:chMax val="1"/>
          <dgm:chPref val="1"/>
        </dgm:presLayoutVars>
      </dgm:prSet>
      <dgm:spPr/>
    </dgm:pt>
  </dgm:ptLst>
  <dgm:cxnLst>
    <dgm:cxn modelId="{1B8CB22C-9648-419B-97E9-4AA6C3555723}" type="presOf" srcId="{701D68F5-42F8-47BC-8FED-84C50F595DF0}" destId="{A99B5DD6-89E9-4537-B415-4205CEB9323A}" srcOrd="0" destOrd="0" presId="urn:microsoft.com/office/officeart/2018/2/layout/IconLabelList"/>
    <dgm:cxn modelId="{C4BA385D-31ED-40EF-A5D6-98DFBA64E71A}" srcId="{7D9C16A6-8C48-4165-8DAF-8C957C12A8FA}" destId="{701D68F5-42F8-47BC-8FED-84C50F595DF0}" srcOrd="0" destOrd="0" parTransId="{9617668C-C38C-4017-8DDF-37855B15D110}" sibTransId="{0C95B389-AC0C-4055-9AA3-38815EFC8B0A}"/>
    <dgm:cxn modelId="{5574CC64-4BF2-43BE-BABC-6DF1E58A4C74}" type="presOf" srcId="{7D9C16A6-8C48-4165-8DAF-8C957C12A8FA}" destId="{8994D886-A75F-411A-A9D7-D31991FF12BD}" srcOrd="0" destOrd="0" presId="urn:microsoft.com/office/officeart/2018/2/layout/IconLabelList"/>
    <dgm:cxn modelId="{0400886E-8A1A-44C2-95A7-DB0EF4911494}" srcId="{7D9C16A6-8C48-4165-8DAF-8C957C12A8FA}" destId="{76CC3289-2662-43F0-A3C6-BA04A135F08C}" srcOrd="2" destOrd="0" parTransId="{D46DB4DA-1442-4ECE-89FE-BBB1E3489E3D}" sibTransId="{FA28C9D6-476E-43CD-BA23-D6D990FD78D0}"/>
    <dgm:cxn modelId="{7F0DAB6F-9257-4F2D-B31A-3418F73F6952}" srcId="{7D9C16A6-8C48-4165-8DAF-8C957C12A8FA}" destId="{91A66877-AC1C-46D9-BF2C-6024B638DEA9}" srcOrd="1" destOrd="0" parTransId="{913FED05-DF41-48A7-B1F8-81937A468EF9}" sibTransId="{BFCE4A28-C381-46FF-935A-B11534EF7D87}"/>
    <dgm:cxn modelId="{EC5C6E85-C523-4B60-976B-342F12E3A6CB}" type="presOf" srcId="{91A66877-AC1C-46D9-BF2C-6024B638DEA9}" destId="{55120873-6F5C-4053-8EAD-6287A7F1097E}" srcOrd="0" destOrd="0" presId="urn:microsoft.com/office/officeart/2018/2/layout/IconLabelList"/>
    <dgm:cxn modelId="{6E31C6AB-C9E6-448F-A8CC-566A63619D4D}" type="presOf" srcId="{76CC3289-2662-43F0-A3C6-BA04A135F08C}" destId="{133097FC-B1F8-4953-B0AB-E8E73D968D1C}" srcOrd="0" destOrd="0" presId="urn:microsoft.com/office/officeart/2018/2/layout/IconLabelList"/>
    <dgm:cxn modelId="{2AD6E781-3ED2-484E-B438-73386D2C583D}" type="presParOf" srcId="{8994D886-A75F-411A-A9D7-D31991FF12BD}" destId="{E1DBA6D5-BD14-4CD2-A0CC-80F867FEFA81}" srcOrd="0" destOrd="0" presId="urn:microsoft.com/office/officeart/2018/2/layout/IconLabelList"/>
    <dgm:cxn modelId="{10B2B212-528C-471D-ABD0-D66ED992B833}" type="presParOf" srcId="{E1DBA6D5-BD14-4CD2-A0CC-80F867FEFA81}" destId="{19A8DC21-3E65-409D-AD53-DA51BB9198A0}" srcOrd="0" destOrd="0" presId="urn:microsoft.com/office/officeart/2018/2/layout/IconLabelList"/>
    <dgm:cxn modelId="{2A8FB3D0-F98B-4F5A-BACA-4315E38776FB}" type="presParOf" srcId="{E1DBA6D5-BD14-4CD2-A0CC-80F867FEFA81}" destId="{B9F90A48-FF94-4C94-A587-0190406F6FD3}" srcOrd="1" destOrd="0" presId="urn:microsoft.com/office/officeart/2018/2/layout/IconLabelList"/>
    <dgm:cxn modelId="{95FEF629-9884-451C-89B4-41B897ABE3D6}" type="presParOf" srcId="{E1DBA6D5-BD14-4CD2-A0CC-80F867FEFA81}" destId="{A99B5DD6-89E9-4537-B415-4205CEB9323A}" srcOrd="2" destOrd="0" presId="urn:microsoft.com/office/officeart/2018/2/layout/IconLabelList"/>
    <dgm:cxn modelId="{0FE6827F-DE80-4F8A-8E9D-7F88C0F7EF29}" type="presParOf" srcId="{8994D886-A75F-411A-A9D7-D31991FF12BD}" destId="{8B391436-B9B0-45BD-A57F-792D6376D868}" srcOrd="1" destOrd="0" presId="urn:microsoft.com/office/officeart/2018/2/layout/IconLabelList"/>
    <dgm:cxn modelId="{4857BE3A-D518-473D-AC79-7B9BF18B9824}" type="presParOf" srcId="{8994D886-A75F-411A-A9D7-D31991FF12BD}" destId="{95872155-C45D-46D3-874C-D838089A06F8}" srcOrd="2" destOrd="0" presId="urn:microsoft.com/office/officeart/2018/2/layout/IconLabelList"/>
    <dgm:cxn modelId="{B4B325C4-81F2-4B3E-8CBF-4532B0BFA343}" type="presParOf" srcId="{95872155-C45D-46D3-874C-D838089A06F8}" destId="{CE9DF0E8-B0DE-4E1E-9FF4-6006AD8428DB}" srcOrd="0" destOrd="0" presId="urn:microsoft.com/office/officeart/2018/2/layout/IconLabelList"/>
    <dgm:cxn modelId="{0AE6D335-6E55-47E1-BAD8-0368620AB8F6}" type="presParOf" srcId="{95872155-C45D-46D3-874C-D838089A06F8}" destId="{AA0423A1-55B2-45E9-BFE7-3FBE5BDA65ED}" srcOrd="1" destOrd="0" presId="urn:microsoft.com/office/officeart/2018/2/layout/IconLabelList"/>
    <dgm:cxn modelId="{AFEE8CCD-97FE-4EFA-A584-DF6AFDAD2B20}" type="presParOf" srcId="{95872155-C45D-46D3-874C-D838089A06F8}" destId="{55120873-6F5C-4053-8EAD-6287A7F1097E}" srcOrd="2" destOrd="0" presId="urn:microsoft.com/office/officeart/2018/2/layout/IconLabelList"/>
    <dgm:cxn modelId="{26649F18-C204-4047-8300-905486AB3755}" type="presParOf" srcId="{8994D886-A75F-411A-A9D7-D31991FF12BD}" destId="{F679C986-30E4-4F0A-A3A6-CAE528BFED76}" srcOrd="3" destOrd="0" presId="urn:microsoft.com/office/officeart/2018/2/layout/IconLabelList"/>
    <dgm:cxn modelId="{898D629F-DA37-435F-A0B2-0617605D711A}" type="presParOf" srcId="{8994D886-A75F-411A-A9D7-D31991FF12BD}" destId="{2EC2FDE3-8908-45C7-A3FD-EB370213FE69}" srcOrd="4" destOrd="0" presId="urn:microsoft.com/office/officeart/2018/2/layout/IconLabelList"/>
    <dgm:cxn modelId="{2BDADB1C-15B1-4763-9B35-3792147F8F87}" type="presParOf" srcId="{2EC2FDE3-8908-45C7-A3FD-EB370213FE69}" destId="{6DB1FE51-13D0-4A38-AD6E-48D4371A1AF3}" srcOrd="0" destOrd="0" presId="urn:microsoft.com/office/officeart/2018/2/layout/IconLabelList"/>
    <dgm:cxn modelId="{F692F1E6-C6EC-4391-8432-EB6C34194240}" type="presParOf" srcId="{2EC2FDE3-8908-45C7-A3FD-EB370213FE69}" destId="{0928538A-05CC-4A79-BD5D-92F985D1EEE5}" srcOrd="1" destOrd="0" presId="urn:microsoft.com/office/officeart/2018/2/layout/IconLabelList"/>
    <dgm:cxn modelId="{0E6AF6C4-A4E5-4234-9E16-F9F2334264CD}" type="presParOf" srcId="{2EC2FDE3-8908-45C7-A3FD-EB370213FE69}" destId="{133097FC-B1F8-4953-B0AB-E8E73D968D1C}"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7E5AA53B-3EEE-4DE4-BB81-9044890C2946}" type="doc">
      <dgm:prSet loTypeId="urn:microsoft.com/office/officeart/2008/layout/VerticalCurvedList" loCatId="list" qsTypeId="urn:microsoft.com/office/officeart/2005/8/quickstyle/simple4" qsCatId="simple" csTypeId="urn:microsoft.com/office/officeart/2005/8/colors/accent2_2" csCatId="accent2" phldr="1"/>
      <dgm:spPr/>
      <dgm:t>
        <a:bodyPr/>
        <a:lstStyle/>
        <a:p>
          <a:endParaRPr lang="en-US"/>
        </a:p>
      </dgm:t>
    </dgm:pt>
    <dgm:pt modelId="{6750AC01-D39D-4F3A-9DC8-2A211EE986A2}">
      <dgm:prSet phldrT="[Text]"/>
      <dgm:spPr/>
      <dgm:t>
        <a:bodyPr/>
        <a:lstStyle/>
        <a:p>
          <a:pPr algn="l">
            <a:lnSpc>
              <a:spcPct val="100000"/>
            </a:lnSpc>
          </a:pPr>
          <a:r>
            <a:rPr lang="en-US" dirty="0"/>
            <a:t>Questions</a:t>
          </a:r>
        </a:p>
      </dgm:t>
    </dgm:pt>
    <dgm:pt modelId="{720680DC-AAA4-4434-A582-60EBCC5BA355}" type="parTrans" cxnId="{0B5DAE5F-BCDC-4BF7-A6E7-CF856886A64D}">
      <dgm:prSet/>
      <dgm:spPr/>
      <dgm:t>
        <a:bodyPr/>
        <a:lstStyle/>
        <a:p>
          <a:endParaRPr lang="en-US"/>
        </a:p>
      </dgm:t>
    </dgm:pt>
    <dgm:pt modelId="{CA077D98-8478-47EA-B6A9-99ACE60C64D4}" type="sibTrans" cxnId="{0B5DAE5F-BCDC-4BF7-A6E7-CF856886A64D}">
      <dgm:prSet/>
      <dgm:spPr/>
      <dgm:t>
        <a:bodyPr/>
        <a:lstStyle/>
        <a:p>
          <a:endParaRPr lang="en-US"/>
        </a:p>
      </dgm:t>
    </dgm:pt>
    <dgm:pt modelId="{0BEF68B8-1228-47BB-83B5-7B9CD1E3F84E}">
      <dgm:prSet phldrT="[Text]"/>
      <dgm:spPr/>
      <dgm:t>
        <a:bodyPr/>
        <a:lstStyle/>
        <a:p>
          <a:pPr>
            <a:lnSpc>
              <a:spcPct val="100000"/>
            </a:lnSpc>
          </a:pPr>
          <a:r>
            <a:rPr lang="en-US" dirty="0"/>
            <a:t>Feedback</a:t>
          </a:r>
        </a:p>
      </dgm:t>
    </dgm:pt>
    <dgm:pt modelId="{ED3A4BC2-B75A-4952-A38B-A42B5995DF05}" type="parTrans" cxnId="{EDEF4F82-1237-4639-A0F7-385C1897CE66}">
      <dgm:prSet/>
      <dgm:spPr/>
      <dgm:t>
        <a:bodyPr/>
        <a:lstStyle/>
        <a:p>
          <a:endParaRPr lang="en-US"/>
        </a:p>
      </dgm:t>
    </dgm:pt>
    <dgm:pt modelId="{FD949706-EDCC-4ADC-8EDF-8EDA49C92325}" type="sibTrans" cxnId="{EDEF4F82-1237-4639-A0F7-385C1897CE66}">
      <dgm:prSet/>
      <dgm:spPr/>
      <dgm:t>
        <a:bodyPr/>
        <a:lstStyle/>
        <a:p>
          <a:endParaRPr lang="en-US"/>
        </a:p>
      </dgm:t>
    </dgm:pt>
    <dgm:pt modelId="{5605D28D-2CE6-4513-8566-952984E21E14}">
      <dgm:prSet phldrT="[Text]"/>
      <dgm:spPr/>
      <dgm:t>
        <a:bodyPr/>
        <a:lstStyle/>
        <a:p>
          <a:pPr>
            <a:lnSpc>
              <a:spcPct val="100000"/>
            </a:lnSpc>
          </a:pPr>
          <a:r>
            <a:rPr lang="en-US" dirty="0"/>
            <a:t>Thanks to Pete and the board</a:t>
          </a:r>
        </a:p>
      </dgm:t>
    </dgm:pt>
    <dgm:pt modelId="{EB15AB98-362B-4E70-A3DA-995FC3E8BA79}" type="parTrans" cxnId="{FAF3F884-F0CF-440F-8CB1-B7648AB1B138}">
      <dgm:prSet/>
      <dgm:spPr/>
      <dgm:t>
        <a:bodyPr/>
        <a:lstStyle/>
        <a:p>
          <a:endParaRPr lang="en-US"/>
        </a:p>
      </dgm:t>
    </dgm:pt>
    <dgm:pt modelId="{823D1971-2C4D-4EC5-A874-2F463DE37109}" type="sibTrans" cxnId="{FAF3F884-F0CF-440F-8CB1-B7648AB1B138}">
      <dgm:prSet/>
      <dgm:spPr/>
      <dgm:t>
        <a:bodyPr/>
        <a:lstStyle/>
        <a:p>
          <a:endParaRPr lang="en-US"/>
        </a:p>
      </dgm:t>
    </dgm:pt>
    <dgm:pt modelId="{57806726-6E60-4ACC-9C1C-7DF9CC365A10}" type="pres">
      <dgm:prSet presAssocID="{7E5AA53B-3EEE-4DE4-BB81-9044890C2946}" presName="Name0" presStyleCnt="0">
        <dgm:presLayoutVars>
          <dgm:chMax val="7"/>
          <dgm:chPref val="7"/>
          <dgm:dir/>
        </dgm:presLayoutVars>
      </dgm:prSet>
      <dgm:spPr/>
    </dgm:pt>
    <dgm:pt modelId="{90561C55-3C6E-4D53-85E1-2C50BCDDA392}" type="pres">
      <dgm:prSet presAssocID="{7E5AA53B-3EEE-4DE4-BB81-9044890C2946}" presName="Name1" presStyleCnt="0"/>
      <dgm:spPr/>
    </dgm:pt>
    <dgm:pt modelId="{B6CD42EC-5AD4-4004-AE5B-47EDA668DAA8}" type="pres">
      <dgm:prSet presAssocID="{7E5AA53B-3EEE-4DE4-BB81-9044890C2946}" presName="cycle" presStyleCnt="0"/>
      <dgm:spPr/>
    </dgm:pt>
    <dgm:pt modelId="{963B8EE3-40CC-4A0A-B420-D0BF920973CE}" type="pres">
      <dgm:prSet presAssocID="{7E5AA53B-3EEE-4DE4-BB81-9044890C2946}" presName="srcNode" presStyleLbl="node1" presStyleIdx="0" presStyleCnt="3"/>
      <dgm:spPr/>
    </dgm:pt>
    <dgm:pt modelId="{D79B43FC-100B-4A0D-A4D5-0D2D04B99064}" type="pres">
      <dgm:prSet presAssocID="{7E5AA53B-3EEE-4DE4-BB81-9044890C2946}" presName="conn" presStyleLbl="parChTrans1D2" presStyleIdx="0" presStyleCnt="1"/>
      <dgm:spPr/>
    </dgm:pt>
    <dgm:pt modelId="{3CAD8DA1-8D53-445C-ACE8-D8449E4F0F55}" type="pres">
      <dgm:prSet presAssocID="{7E5AA53B-3EEE-4DE4-BB81-9044890C2946}" presName="extraNode" presStyleLbl="node1" presStyleIdx="0" presStyleCnt="3"/>
      <dgm:spPr/>
    </dgm:pt>
    <dgm:pt modelId="{429CABD1-4116-474B-81BF-735E2CA9DD00}" type="pres">
      <dgm:prSet presAssocID="{7E5AA53B-3EEE-4DE4-BB81-9044890C2946}" presName="dstNode" presStyleLbl="node1" presStyleIdx="0" presStyleCnt="3"/>
      <dgm:spPr/>
    </dgm:pt>
    <dgm:pt modelId="{58319267-C71E-43C9-94E1-827D0616C7A7}" type="pres">
      <dgm:prSet presAssocID="{6750AC01-D39D-4F3A-9DC8-2A211EE986A2}" presName="text_1" presStyleLbl="node1" presStyleIdx="0" presStyleCnt="3">
        <dgm:presLayoutVars>
          <dgm:bulletEnabled val="1"/>
        </dgm:presLayoutVars>
      </dgm:prSet>
      <dgm:spPr/>
    </dgm:pt>
    <dgm:pt modelId="{79F9B8A9-2412-4B74-84A9-69422DB81CDC}" type="pres">
      <dgm:prSet presAssocID="{6750AC01-D39D-4F3A-9DC8-2A211EE986A2}" presName="accent_1" presStyleCnt="0"/>
      <dgm:spPr/>
    </dgm:pt>
    <dgm:pt modelId="{07CB3071-D555-47DA-A36A-69EB91531FD8}" type="pres">
      <dgm:prSet presAssocID="{6750AC01-D39D-4F3A-9DC8-2A211EE986A2}" presName="accentRepeatNode" presStyleLbl="solidFgAcc1" presStyleIdx="0" presStyleCnt="3"/>
      <dgm:spPr/>
    </dgm:pt>
    <dgm:pt modelId="{95DE6538-27BD-44AF-A1A8-CA8F6B10FDD2}" type="pres">
      <dgm:prSet presAssocID="{0BEF68B8-1228-47BB-83B5-7B9CD1E3F84E}" presName="text_2" presStyleLbl="node1" presStyleIdx="1" presStyleCnt="3">
        <dgm:presLayoutVars>
          <dgm:bulletEnabled val="1"/>
        </dgm:presLayoutVars>
      </dgm:prSet>
      <dgm:spPr/>
    </dgm:pt>
    <dgm:pt modelId="{312BDEE8-85BD-4F02-B35B-2CC8E701C98B}" type="pres">
      <dgm:prSet presAssocID="{0BEF68B8-1228-47BB-83B5-7B9CD1E3F84E}" presName="accent_2" presStyleCnt="0"/>
      <dgm:spPr/>
    </dgm:pt>
    <dgm:pt modelId="{3F8116AC-FAC3-4E95-9865-93CCFEB191B9}" type="pres">
      <dgm:prSet presAssocID="{0BEF68B8-1228-47BB-83B5-7B9CD1E3F84E}" presName="accentRepeatNode" presStyleLbl="solidFgAcc1" presStyleIdx="1" presStyleCnt="3"/>
      <dgm:spPr/>
    </dgm:pt>
    <dgm:pt modelId="{E131CE4A-9776-44F4-BC03-867682E21374}" type="pres">
      <dgm:prSet presAssocID="{5605D28D-2CE6-4513-8566-952984E21E14}" presName="text_3" presStyleLbl="node1" presStyleIdx="2" presStyleCnt="3">
        <dgm:presLayoutVars>
          <dgm:bulletEnabled val="1"/>
        </dgm:presLayoutVars>
      </dgm:prSet>
      <dgm:spPr/>
    </dgm:pt>
    <dgm:pt modelId="{AC9A216A-8375-48F9-A4E6-8E0B64C0209B}" type="pres">
      <dgm:prSet presAssocID="{5605D28D-2CE6-4513-8566-952984E21E14}" presName="accent_3" presStyleCnt="0"/>
      <dgm:spPr/>
    </dgm:pt>
    <dgm:pt modelId="{A965097E-32F1-4AB8-8C4E-2814A7596B2F}" type="pres">
      <dgm:prSet presAssocID="{5605D28D-2CE6-4513-8566-952984E21E14}" presName="accentRepeatNode" presStyleLbl="solidFgAcc1" presStyleIdx="2" presStyleCnt="3"/>
      <dgm:spPr/>
    </dgm:pt>
  </dgm:ptLst>
  <dgm:cxnLst>
    <dgm:cxn modelId="{A11E3B12-1828-45A7-86C3-BB85832DF84D}" type="presOf" srcId="{CA077D98-8478-47EA-B6A9-99ACE60C64D4}" destId="{D79B43FC-100B-4A0D-A4D5-0D2D04B99064}" srcOrd="0" destOrd="0" presId="urn:microsoft.com/office/officeart/2008/layout/VerticalCurvedList"/>
    <dgm:cxn modelId="{0B5DAE5F-BCDC-4BF7-A6E7-CF856886A64D}" srcId="{7E5AA53B-3EEE-4DE4-BB81-9044890C2946}" destId="{6750AC01-D39D-4F3A-9DC8-2A211EE986A2}" srcOrd="0" destOrd="0" parTransId="{720680DC-AAA4-4434-A582-60EBCC5BA355}" sibTransId="{CA077D98-8478-47EA-B6A9-99ACE60C64D4}"/>
    <dgm:cxn modelId="{29DA474E-5DFA-4C66-882F-319C49ABBB19}" type="presOf" srcId="{6750AC01-D39D-4F3A-9DC8-2A211EE986A2}" destId="{58319267-C71E-43C9-94E1-827D0616C7A7}" srcOrd="0" destOrd="0" presId="urn:microsoft.com/office/officeart/2008/layout/VerticalCurvedList"/>
    <dgm:cxn modelId="{7084AA77-BACB-46CB-AE4A-77B62D3ED1AF}" type="presOf" srcId="{5605D28D-2CE6-4513-8566-952984E21E14}" destId="{E131CE4A-9776-44F4-BC03-867682E21374}" srcOrd="0" destOrd="0" presId="urn:microsoft.com/office/officeart/2008/layout/VerticalCurvedList"/>
    <dgm:cxn modelId="{EDEF4F82-1237-4639-A0F7-385C1897CE66}" srcId="{7E5AA53B-3EEE-4DE4-BB81-9044890C2946}" destId="{0BEF68B8-1228-47BB-83B5-7B9CD1E3F84E}" srcOrd="1" destOrd="0" parTransId="{ED3A4BC2-B75A-4952-A38B-A42B5995DF05}" sibTransId="{FD949706-EDCC-4ADC-8EDF-8EDA49C92325}"/>
    <dgm:cxn modelId="{FAF3F884-F0CF-440F-8CB1-B7648AB1B138}" srcId="{7E5AA53B-3EEE-4DE4-BB81-9044890C2946}" destId="{5605D28D-2CE6-4513-8566-952984E21E14}" srcOrd="2" destOrd="0" parTransId="{EB15AB98-362B-4E70-A3DA-995FC3E8BA79}" sibTransId="{823D1971-2C4D-4EC5-A874-2F463DE37109}"/>
    <dgm:cxn modelId="{4F65CC8F-B5A8-40BE-A32B-05862B543D6A}" type="presOf" srcId="{7E5AA53B-3EEE-4DE4-BB81-9044890C2946}" destId="{57806726-6E60-4ACC-9C1C-7DF9CC365A10}" srcOrd="0" destOrd="0" presId="urn:microsoft.com/office/officeart/2008/layout/VerticalCurvedList"/>
    <dgm:cxn modelId="{4A378892-5CCC-4F0D-8A38-4BEAECF30F24}" type="presOf" srcId="{0BEF68B8-1228-47BB-83B5-7B9CD1E3F84E}" destId="{95DE6538-27BD-44AF-A1A8-CA8F6B10FDD2}" srcOrd="0" destOrd="0" presId="urn:microsoft.com/office/officeart/2008/layout/VerticalCurvedList"/>
    <dgm:cxn modelId="{4E25B52E-70EF-4A0F-B410-0B49263AF380}" type="presParOf" srcId="{57806726-6E60-4ACC-9C1C-7DF9CC365A10}" destId="{90561C55-3C6E-4D53-85E1-2C50BCDDA392}" srcOrd="0" destOrd="0" presId="urn:microsoft.com/office/officeart/2008/layout/VerticalCurvedList"/>
    <dgm:cxn modelId="{2B3DD9E4-EC9C-4B92-B380-F89BF82E7CF3}" type="presParOf" srcId="{90561C55-3C6E-4D53-85E1-2C50BCDDA392}" destId="{B6CD42EC-5AD4-4004-AE5B-47EDA668DAA8}" srcOrd="0" destOrd="0" presId="urn:microsoft.com/office/officeart/2008/layout/VerticalCurvedList"/>
    <dgm:cxn modelId="{EA357085-80A4-4D1D-9BD2-56B1E9A721FB}" type="presParOf" srcId="{B6CD42EC-5AD4-4004-AE5B-47EDA668DAA8}" destId="{963B8EE3-40CC-4A0A-B420-D0BF920973CE}" srcOrd="0" destOrd="0" presId="urn:microsoft.com/office/officeart/2008/layout/VerticalCurvedList"/>
    <dgm:cxn modelId="{F175C6D0-411C-40FD-A19B-860D49F42061}" type="presParOf" srcId="{B6CD42EC-5AD4-4004-AE5B-47EDA668DAA8}" destId="{D79B43FC-100B-4A0D-A4D5-0D2D04B99064}" srcOrd="1" destOrd="0" presId="urn:microsoft.com/office/officeart/2008/layout/VerticalCurvedList"/>
    <dgm:cxn modelId="{794BB944-68C0-47A5-9792-652802EB36AC}" type="presParOf" srcId="{B6CD42EC-5AD4-4004-AE5B-47EDA668DAA8}" destId="{3CAD8DA1-8D53-445C-ACE8-D8449E4F0F55}" srcOrd="2" destOrd="0" presId="urn:microsoft.com/office/officeart/2008/layout/VerticalCurvedList"/>
    <dgm:cxn modelId="{B8CC75C4-3D1A-49E7-80D2-915668C1368C}" type="presParOf" srcId="{B6CD42EC-5AD4-4004-AE5B-47EDA668DAA8}" destId="{429CABD1-4116-474B-81BF-735E2CA9DD00}" srcOrd="3" destOrd="0" presId="urn:microsoft.com/office/officeart/2008/layout/VerticalCurvedList"/>
    <dgm:cxn modelId="{28110BB8-F33F-498C-9A75-98364B05EFA5}" type="presParOf" srcId="{90561C55-3C6E-4D53-85E1-2C50BCDDA392}" destId="{58319267-C71E-43C9-94E1-827D0616C7A7}" srcOrd="1" destOrd="0" presId="urn:microsoft.com/office/officeart/2008/layout/VerticalCurvedList"/>
    <dgm:cxn modelId="{3866F6C9-5521-48F2-B6C3-40C9896E1605}" type="presParOf" srcId="{90561C55-3C6E-4D53-85E1-2C50BCDDA392}" destId="{79F9B8A9-2412-4B74-84A9-69422DB81CDC}" srcOrd="2" destOrd="0" presId="urn:microsoft.com/office/officeart/2008/layout/VerticalCurvedList"/>
    <dgm:cxn modelId="{D2205A4F-BB7A-4399-BC2F-78E18EC6EAFE}" type="presParOf" srcId="{79F9B8A9-2412-4B74-84A9-69422DB81CDC}" destId="{07CB3071-D555-47DA-A36A-69EB91531FD8}" srcOrd="0" destOrd="0" presId="urn:microsoft.com/office/officeart/2008/layout/VerticalCurvedList"/>
    <dgm:cxn modelId="{602753E6-8A03-492B-861A-6B9532B5AA28}" type="presParOf" srcId="{90561C55-3C6E-4D53-85E1-2C50BCDDA392}" destId="{95DE6538-27BD-44AF-A1A8-CA8F6B10FDD2}" srcOrd="3" destOrd="0" presId="urn:microsoft.com/office/officeart/2008/layout/VerticalCurvedList"/>
    <dgm:cxn modelId="{AEC540A3-E86A-4075-8BE4-263F4AFF4EA1}" type="presParOf" srcId="{90561C55-3C6E-4D53-85E1-2C50BCDDA392}" destId="{312BDEE8-85BD-4F02-B35B-2CC8E701C98B}" srcOrd="4" destOrd="0" presId="urn:microsoft.com/office/officeart/2008/layout/VerticalCurvedList"/>
    <dgm:cxn modelId="{CD5D1014-B7CB-4B47-9A02-5FBF90928A73}" type="presParOf" srcId="{312BDEE8-85BD-4F02-B35B-2CC8E701C98B}" destId="{3F8116AC-FAC3-4E95-9865-93CCFEB191B9}" srcOrd="0" destOrd="0" presId="urn:microsoft.com/office/officeart/2008/layout/VerticalCurvedList"/>
    <dgm:cxn modelId="{987EB7C0-CA3E-4874-85E0-01E9060A2D35}" type="presParOf" srcId="{90561C55-3C6E-4D53-85E1-2C50BCDDA392}" destId="{E131CE4A-9776-44F4-BC03-867682E21374}" srcOrd="5" destOrd="0" presId="urn:microsoft.com/office/officeart/2008/layout/VerticalCurvedList"/>
    <dgm:cxn modelId="{91E55363-8DCA-455E-A203-06A9410994CB}" type="presParOf" srcId="{90561C55-3C6E-4D53-85E1-2C50BCDDA392}" destId="{AC9A216A-8375-48F9-A4E6-8E0B64C0209B}" srcOrd="6" destOrd="0" presId="urn:microsoft.com/office/officeart/2008/layout/VerticalCurvedList"/>
    <dgm:cxn modelId="{D866D586-1293-4049-B6E3-B467C1D5ED64}" type="presParOf" srcId="{AC9A216A-8375-48F9-A4E6-8E0B64C0209B}" destId="{A965097E-32F1-4AB8-8C4E-2814A7596B2F}"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A8DC21-3E65-409D-AD53-DA51BB9198A0}">
      <dsp:nvSpPr>
        <dsp:cNvPr id="0" name=""/>
        <dsp:cNvSpPr/>
      </dsp:nvSpPr>
      <dsp:spPr>
        <a:xfrm>
          <a:off x="1136098" y="1369768"/>
          <a:ext cx="1276762" cy="1276762"/>
        </a:xfrm>
        <a:prstGeom prst="rect">
          <a:avLst/>
        </a:prstGeom>
        <a:solidFill>
          <a:schemeClr val="accent2">
            <a:hueOff val="0"/>
            <a:satOff val="0"/>
            <a:lumOff val="0"/>
            <a:alphaOff val="0"/>
          </a:schemeClr>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99B5DD6-89E9-4537-B415-4205CEB9323A}">
      <dsp:nvSpPr>
        <dsp:cNvPr id="0" name=""/>
        <dsp:cNvSpPr/>
      </dsp:nvSpPr>
      <dsp:spPr>
        <a:xfrm>
          <a:off x="0" y="4116281"/>
          <a:ext cx="3315707" cy="4340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dirty="0"/>
            <a:t>https://www.t-craft.org/documents/fleet/G3X.manual.pdf</a:t>
          </a:r>
        </a:p>
      </dsp:txBody>
      <dsp:txXfrm>
        <a:off x="0" y="4116281"/>
        <a:ext cx="3315707" cy="434083"/>
      </dsp:txXfrm>
    </dsp:sp>
    <dsp:sp modelId="{CE9DF0E8-B0DE-4E1E-9FF4-6006AD8428DB}">
      <dsp:nvSpPr>
        <dsp:cNvPr id="0" name=""/>
        <dsp:cNvSpPr/>
      </dsp:nvSpPr>
      <dsp:spPr>
        <a:xfrm>
          <a:off x="4868389" y="1409014"/>
          <a:ext cx="1276762" cy="12767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120873-6F5C-4053-8EAD-6287A7F1097E}">
      <dsp:nvSpPr>
        <dsp:cNvPr id="0" name=""/>
        <dsp:cNvSpPr/>
      </dsp:nvSpPr>
      <dsp:spPr>
        <a:xfrm>
          <a:off x="3773992" y="4014245"/>
          <a:ext cx="3518874" cy="499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dirty="0">
              <a:solidFill>
                <a:schemeClr val="tx1"/>
              </a:solidFill>
            </a:rPr>
            <a:t>https://www.t-craft.org/documents/fleet/G5Manual.pdf https://www.t-craft.org/documents/fleet/GFC500.pdf</a:t>
          </a:r>
        </a:p>
      </dsp:txBody>
      <dsp:txXfrm>
        <a:off x="3773992" y="4014245"/>
        <a:ext cx="3518874" cy="499882"/>
      </dsp:txXfrm>
    </dsp:sp>
    <dsp:sp modelId="{6DB1FE51-13D0-4A38-AD6E-48D4371A1AF3}">
      <dsp:nvSpPr>
        <dsp:cNvPr id="0" name=""/>
        <dsp:cNvSpPr/>
      </dsp:nvSpPr>
      <dsp:spPr>
        <a:xfrm>
          <a:off x="8852869" y="1495716"/>
          <a:ext cx="1276762" cy="12767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33097FC-B1F8-4953-B0AB-E8E73D968D1C}">
      <dsp:nvSpPr>
        <dsp:cNvPr id="0" name=""/>
        <dsp:cNvSpPr/>
      </dsp:nvSpPr>
      <dsp:spPr>
        <a:xfrm>
          <a:off x="7681000" y="4076796"/>
          <a:ext cx="3820085" cy="153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dirty="0">
              <a:solidFill>
                <a:schemeClr val="tx1"/>
              </a:solidFill>
            </a:rPr>
            <a:t>https://www.t-craft.org/documents/fleet/G5-GFC500Basics.pdf</a:t>
          </a:r>
        </a:p>
      </dsp:txBody>
      <dsp:txXfrm>
        <a:off x="7681000" y="4076796"/>
        <a:ext cx="3820085" cy="1530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A8DC21-3E65-409D-AD53-DA51BB9198A0}">
      <dsp:nvSpPr>
        <dsp:cNvPr id="0" name=""/>
        <dsp:cNvSpPr/>
      </dsp:nvSpPr>
      <dsp:spPr>
        <a:xfrm>
          <a:off x="1136098" y="1145928"/>
          <a:ext cx="1276762" cy="1276762"/>
        </a:xfrm>
        <a:prstGeom prst="rect">
          <a:avLst/>
        </a:prstGeom>
        <a:solidFill>
          <a:schemeClr val="accent2">
            <a:hueOff val="0"/>
            <a:satOff val="0"/>
            <a:lumOff val="0"/>
            <a:alphaOff val="0"/>
          </a:schemeClr>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99B5DD6-89E9-4537-B415-4205CEB9323A}">
      <dsp:nvSpPr>
        <dsp:cNvPr id="0" name=""/>
        <dsp:cNvSpPr/>
      </dsp:nvSpPr>
      <dsp:spPr>
        <a:xfrm>
          <a:off x="4" y="3608936"/>
          <a:ext cx="3315707" cy="9414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dirty="0"/>
            <a:t>AFMS GFC 500 AUTOPILOT in Textron </a:t>
          </a:r>
          <a:r>
            <a:rPr lang="en-US" sz="1200" kern="1200"/>
            <a:t>172 Series</a:t>
          </a:r>
          <a:endParaRPr lang="en-US" sz="1200" kern="1200" dirty="0"/>
        </a:p>
      </dsp:txBody>
      <dsp:txXfrm>
        <a:off x="4" y="3608936"/>
        <a:ext cx="3315707" cy="941428"/>
      </dsp:txXfrm>
    </dsp:sp>
    <dsp:sp modelId="{CE9DF0E8-B0DE-4E1E-9FF4-6006AD8428DB}">
      <dsp:nvSpPr>
        <dsp:cNvPr id="0" name=""/>
        <dsp:cNvSpPr/>
      </dsp:nvSpPr>
      <dsp:spPr>
        <a:xfrm>
          <a:off x="4868389" y="1165947"/>
          <a:ext cx="1276762" cy="12767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120873-6F5C-4053-8EAD-6287A7F1097E}">
      <dsp:nvSpPr>
        <dsp:cNvPr id="0" name=""/>
        <dsp:cNvSpPr/>
      </dsp:nvSpPr>
      <dsp:spPr>
        <a:xfrm>
          <a:off x="3773992" y="3466232"/>
          <a:ext cx="3518874" cy="10841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dirty="0">
              <a:solidFill>
                <a:schemeClr val="tx1"/>
              </a:solidFill>
            </a:rPr>
            <a:t>https://www.t-craft.org/documents/fleet/G5Manual.pdf https://www.t-craft.org/documents/fleet/GFC500.pdf</a:t>
          </a:r>
        </a:p>
      </dsp:txBody>
      <dsp:txXfrm>
        <a:off x="3773992" y="3466232"/>
        <a:ext cx="3518874" cy="1084132"/>
      </dsp:txXfrm>
    </dsp:sp>
    <dsp:sp modelId="{6DB1FE51-13D0-4A38-AD6E-48D4371A1AF3}">
      <dsp:nvSpPr>
        <dsp:cNvPr id="0" name=""/>
        <dsp:cNvSpPr/>
      </dsp:nvSpPr>
      <dsp:spPr>
        <a:xfrm>
          <a:off x="8852869" y="1495716"/>
          <a:ext cx="1276762" cy="12767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33097FC-B1F8-4953-B0AB-E8E73D968D1C}">
      <dsp:nvSpPr>
        <dsp:cNvPr id="0" name=""/>
        <dsp:cNvSpPr/>
      </dsp:nvSpPr>
      <dsp:spPr>
        <a:xfrm>
          <a:off x="7681000" y="4076796"/>
          <a:ext cx="3820085" cy="153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dirty="0">
              <a:solidFill>
                <a:schemeClr val="tx1"/>
              </a:solidFill>
            </a:rPr>
            <a:t>https://www.t-craft.org/documents/fleet/G5-GFC500Basics.pdf</a:t>
          </a:r>
        </a:p>
      </dsp:txBody>
      <dsp:txXfrm>
        <a:off x="7681000" y="4076796"/>
        <a:ext cx="3820085" cy="1530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9B43FC-100B-4A0D-A4D5-0D2D04B99064}">
      <dsp:nvSpPr>
        <dsp:cNvPr id="0" name=""/>
        <dsp:cNvSpPr/>
      </dsp:nvSpPr>
      <dsp:spPr>
        <a:xfrm>
          <a:off x="-4028574" y="-618397"/>
          <a:ext cx="4800732" cy="4800732"/>
        </a:xfrm>
        <a:prstGeom prst="blockArc">
          <a:avLst>
            <a:gd name="adj1" fmla="val 18900000"/>
            <a:gd name="adj2" fmla="val 2700000"/>
            <a:gd name="adj3" fmla="val 450"/>
          </a:avLst>
        </a:prstGeom>
        <a:noFill/>
        <a:ln w="12700" cap="rnd" cmpd="sng" algn="ctr">
          <a:solidFill>
            <a:schemeClr val="accent2">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58319267-C71E-43C9-94E1-827D0616C7A7}">
      <dsp:nvSpPr>
        <dsp:cNvPr id="0" name=""/>
        <dsp:cNvSpPr/>
      </dsp:nvSpPr>
      <dsp:spPr>
        <a:xfrm>
          <a:off x="496568" y="356393"/>
          <a:ext cx="6310391" cy="712787"/>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65775" tIns="88900" rIns="88900" bIns="88900" numCol="1" spcCol="1270" anchor="ctr" anchorCtr="0">
          <a:noAutofit/>
        </a:bodyPr>
        <a:lstStyle/>
        <a:p>
          <a:pPr marL="0" lvl="0" indent="0" algn="l" defTabSz="1555750">
            <a:lnSpc>
              <a:spcPct val="100000"/>
            </a:lnSpc>
            <a:spcBef>
              <a:spcPct val="0"/>
            </a:spcBef>
            <a:spcAft>
              <a:spcPct val="35000"/>
            </a:spcAft>
            <a:buNone/>
          </a:pPr>
          <a:r>
            <a:rPr lang="en-US" sz="3500" kern="1200" dirty="0"/>
            <a:t>Questions</a:t>
          </a:r>
        </a:p>
      </dsp:txBody>
      <dsp:txXfrm>
        <a:off x="496568" y="356393"/>
        <a:ext cx="6310391" cy="712787"/>
      </dsp:txXfrm>
    </dsp:sp>
    <dsp:sp modelId="{07CB3071-D555-47DA-A36A-69EB91531FD8}">
      <dsp:nvSpPr>
        <dsp:cNvPr id="0" name=""/>
        <dsp:cNvSpPr/>
      </dsp:nvSpPr>
      <dsp:spPr>
        <a:xfrm>
          <a:off x="51076" y="267295"/>
          <a:ext cx="890984" cy="890984"/>
        </a:xfrm>
        <a:prstGeom prst="ellipse">
          <a:avLst/>
        </a:prstGeom>
        <a:solidFill>
          <a:schemeClr val="lt1">
            <a:hueOff val="0"/>
            <a:satOff val="0"/>
            <a:lumOff val="0"/>
            <a:alphaOff val="0"/>
          </a:schemeClr>
        </a:solidFill>
        <a:ln w="12700"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95DE6538-27BD-44AF-A1A8-CA8F6B10FDD2}">
      <dsp:nvSpPr>
        <dsp:cNvPr id="0" name=""/>
        <dsp:cNvSpPr/>
      </dsp:nvSpPr>
      <dsp:spPr>
        <a:xfrm>
          <a:off x="755666" y="1425575"/>
          <a:ext cx="6051292" cy="712787"/>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65775" tIns="88900" rIns="88900" bIns="88900" numCol="1" spcCol="1270" anchor="ctr" anchorCtr="0">
          <a:noAutofit/>
        </a:bodyPr>
        <a:lstStyle/>
        <a:p>
          <a:pPr marL="0" lvl="0" indent="0" algn="l" defTabSz="1555750">
            <a:lnSpc>
              <a:spcPct val="100000"/>
            </a:lnSpc>
            <a:spcBef>
              <a:spcPct val="0"/>
            </a:spcBef>
            <a:spcAft>
              <a:spcPct val="35000"/>
            </a:spcAft>
            <a:buNone/>
          </a:pPr>
          <a:r>
            <a:rPr lang="en-US" sz="3500" kern="1200" dirty="0"/>
            <a:t>Feedback</a:t>
          </a:r>
        </a:p>
      </dsp:txBody>
      <dsp:txXfrm>
        <a:off x="755666" y="1425575"/>
        <a:ext cx="6051292" cy="712787"/>
      </dsp:txXfrm>
    </dsp:sp>
    <dsp:sp modelId="{3F8116AC-FAC3-4E95-9865-93CCFEB191B9}">
      <dsp:nvSpPr>
        <dsp:cNvPr id="0" name=""/>
        <dsp:cNvSpPr/>
      </dsp:nvSpPr>
      <dsp:spPr>
        <a:xfrm>
          <a:off x="310174" y="1336476"/>
          <a:ext cx="890984" cy="890984"/>
        </a:xfrm>
        <a:prstGeom prst="ellipse">
          <a:avLst/>
        </a:prstGeom>
        <a:solidFill>
          <a:schemeClr val="lt1">
            <a:hueOff val="0"/>
            <a:satOff val="0"/>
            <a:lumOff val="0"/>
            <a:alphaOff val="0"/>
          </a:schemeClr>
        </a:solidFill>
        <a:ln w="12700"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E131CE4A-9776-44F4-BC03-867682E21374}">
      <dsp:nvSpPr>
        <dsp:cNvPr id="0" name=""/>
        <dsp:cNvSpPr/>
      </dsp:nvSpPr>
      <dsp:spPr>
        <a:xfrm>
          <a:off x="496568" y="2494756"/>
          <a:ext cx="6310391" cy="712787"/>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65775" tIns="88900" rIns="88900" bIns="88900" numCol="1" spcCol="1270" anchor="ctr" anchorCtr="0">
          <a:noAutofit/>
        </a:bodyPr>
        <a:lstStyle/>
        <a:p>
          <a:pPr marL="0" lvl="0" indent="0" algn="l" defTabSz="1555750">
            <a:lnSpc>
              <a:spcPct val="100000"/>
            </a:lnSpc>
            <a:spcBef>
              <a:spcPct val="0"/>
            </a:spcBef>
            <a:spcAft>
              <a:spcPct val="35000"/>
            </a:spcAft>
            <a:buNone/>
          </a:pPr>
          <a:r>
            <a:rPr lang="en-US" sz="3500" kern="1200" dirty="0"/>
            <a:t>Thanks to Pete and the board</a:t>
          </a:r>
        </a:p>
      </dsp:txBody>
      <dsp:txXfrm>
        <a:off x="496568" y="2494756"/>
        <a:ext cx="6310391" cy="712787"/>
      </dsp:txXfrm>
    </dsp:sp>
    <dsp:sp modelId="{A965097E-32F1-4AB8-8C4E-2814A7596B2F}">
      <dsp:nvSpPr>
        <dsp:cNvPr id="0" name=""/>
        <dsp:cNvSpPr/>
      </dsp:nvSpPr>
      <dsp:spPr>
        <a:xfrm>
          <a:off x="51076" y="2405658"/>
          <a:ext cx="890984" cy="890984"/>
        </a:xfrm>
        <a:prstGeom prst="ellipse">
          <a:avLst/>
        </a:prstGeom>
        <a:solidFill>
          <a:schemeClr val="lt1">
            <a:hueOff val="0"/>
            <a:satOff val="0"/>
            <a:lumOff val="0"/>
            <a:alphaOff val="0"/>
          </a:schemeClr>
        </a:solidFill>
        <a:ln w="12700"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F81CEA5-62FD-4C83-BDE3-91DFB9827D8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3FA1CBFD-6AD0-48C4-B91B-58830F6F4C3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F869721-F543-4A6C-BF9D-65D7CC540427}" type="datetimeFigureOut">
              <a:rPr lang="en-US" smtClean="0"/>
              <a:t>11/25/2025</a:t>
            </a:fld>
            <a:endParaRPr lang="en-US" dirty="0"/>
          </a:p>
        </p:txBody>
      </p:sp>
      <p:sp>
        <p:nvSpPr>
          <p:cNvPr id="4" name="Footer Placeholder 3">
            <a:extLst>
              <a:ext uri="{FF2B5EF4-FFF2-40B4-BE49-F238E27FC236}">
                <a16:creationId xmlns:a16="http://schemas.microsoft.com/office/drawing/2014/main" id="{A9E55D22-46A3-4B8C-AD40-252FE7896C3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E70DCEF-9071-4B17-801B-37B4465C8E1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90168E-626C-4E60-93C0-A00D25609468}" type="slidenum">
              <a:rPr lang="en-US" smtClean="0"/>
              <a:t>‹#›</a:t>
            </a:fld>
            <a:endParaRPr lang="en-US" dirty="0"/>
          </a:p>
        </p:txBody>
      </p:sp>
    </p:spTree>
    <p:extLst>
      <p:ext uri="{BB962C8B-B14F-4D97-AF65-F5344CB8AC3E}">
        <p14:creationId xmlns:p14="http://schemas.microsoft.com/office/powerpoint/2010/main" val="374934770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32326A-4C88-4AFB-AA5B-5919D81DFF5B}" type="datetimeFigureOut">
              <a:rPr lang="en-US" smtClean="0"/>
              <a:t>11/25/2025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B3AB32-59DF-41F1-9618-EDFBF5049629}" type="slidenum">
              <a:rPr lang="en-US" smtClean="0"/>
              <a:t>‹#›</a:t>
            </a:fld>
            <a:endParaRPr lang="en-US" dirty="0"/>
          </a:p>
        </p:txBody>
      </p:sp>
    </p:spTree>
    <p:extLst>
      <p:ext uri="{BB962C8B-B14F-4D97-AF65-F5344CB8AC3E}">
        <p14:creationId xmlns:p14="http://schemas.microsoft.com/office/powerpoint/2010/main" val="36618056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6B3AB32-59DF-41F1-9618-EDFBF5049629}" type="slidenum">
              <a:rPr lang="en-US" smtClean="0"/>
              <a:t>1</a:t>
            </a:fld>
            <a:endParaRPr lang="en-US" dirty="0"/>
          </a:p>
        </p:txBody>
      </p:sp>
    </p:spTree>
    <p:extLst>
      <p:ext uri="{BB962C8B-B14F-4D97-AF65-F5344CB8AC3E}">
        <p14:creationId xmlns:p14="http://schemas.microsoft.com/office/powerpoint/2010/main" val="13900470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6B3AB32-59DF-41F1-9618-EDFBF5049629}" type="slidenum">
              <a:rPr lang="en-US" smtClean="0"/>
              <a:t>5</a:t>
            </a:fld>
            <a:endParaRPr lang="en-US" dirty="0"/>
          </a:p>
        </p:txBody>
      </p:sp>
    </p:spTree>
    <p:extLst>
      <p:ext uri="{BB962C8B-B14F-4D97-AF65-F5344CB8AC3E}">
        <p14:creationId xmlns:p14="http://schemas.microsoft.com/office/powerpoint/2010/main" val="4319275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6B3AB32-59DF-41F1-9618-EDFBF5049629}" type="slidenum">
              <a:rPr lang="en-US" smtClean="0"/>
              <a:t>6</a:t>
            </a:fld>
            <a:endParaRPr lang="en-US" dirty="0"/>
          </a:p>
        </p:txBody>
      </p:sp>
    </p:spTree>
    <p:extLst>
      <p:ext uri="{BB962C8B-B14F-4D97-AF65-F5344CB8AC3E}">
        <p14:creationId xmlns:p14="http://schemas.microsoft.com/office/powerpoint/2010/main" val="24783364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1. ESP can oppose or damp pilot inputs.  If you don’t know it’s active, your inputs may feel “mushy,” light, or resisted – or conversely, when ESP disengages the airplane will suddenly feel different.</a:t>
            </a:r>
          </a:p>
          <a:p>
            <a:endParaRPr lang="en-US" dirty="0"/>
          </a:p>
          <a:p>
            <a:r>
              <a:rPr lang="en-US" dirty="0"/>
              <a:t>2. ESP will </a:t>
            </a:r>
            <a:r>
              <a:rPr lang="en-US" i="1" dirty="0"/>
              <a:t>help</a:t>
            </a:r>
            <a:r>
              <a:rPr lang="en-US" dirty="0"/>
              <a:t> prevent small exceedances; beginner pilots may get saved from a small mistake, which is good — but that same “help” can mask poor scanning or energy management if not trained properly.</a:t>
            </a:r>
          </a:p>
          <a:p>
            <a:endParaRPr lang="en-US" dirty="0"/>
          </a:p>
          <a:p>
            <a:r>
              <a:rPr lang="en-US" dirty="0"/>
              <a:t>3. ESP will </a:t>
            </a:r>
            <a:r>
              <a:rPr lang="en-US" i="1" dirty="0"/>
              <a:t>help</a:t>
            </a:r>
            <a:r>
              <a:rPr lang="en-US" dirty="0"/>
              <a:t> prevent small exceedances; beginner pilots may get saved from a small mistake, which is good — but that same “help” can mask poor scanning or energy management if not trained properly.</a:t>
            </a:r>
          </a:p>
          <a:p>
            <a:endParaRPr lang="en-US" dirty="0"/>
          </a:p>
          <a:p>
            <a:r>
              <a:rPr lang="en-US" dirty="0"/>
              <a:t>4. In IMC, turbulence, or high workload single-pilot IFR ops, ESP provides automatic stability corrections that reduce pilot workload and help maintain control.</a:t>
            </a:r>
          </a:p>
          <a:p>
            <a:endParaRPr lang="en-US" dirty="0"/>
          </a:p>
          <a:p>
            <a:r>
              <a:rPr lang="en-US" dirty="0"/>
              <a:t>5. Instructors must decide when to practice maneuvers with ESP ON (to train automation management) vs. OFF (to train raw stick-and-rudder skills).</a:t>
            </a:r>
          </a:p>
        </p:txBody>
      </p:sp>
      <p:sp>
        <p:nvSpPr>
          <p:cNvPr id="4" name="Slide Number Placeholder 3"/>
          <p:cNvSpPr>
            <a:spLocks noGrp="1"/>
          </p:cNvSpPr>
          <p:nvPr>
            <p:ph type="sldNum" sz="quarter" idx="5"/>
          </p:nvPr>
        </p:nvSpPr>
        <p:spPr/>
        <p:txBody>
          <a:bodyPr/>
          <a:lstStyle/>
          <a:p>
            <a:fld id="{C6B3AB32-59DF-41F1-9618-EDFBF5049629}" type="slidenum">
              <a:rPr lang="en-US" smtClean="0"/>
              <a:t>7</a:t>
            </a:fld>
            <a:endParaRPr lang="en-US" dirty="0"/>
          </a:p>
        </p:txBody>
      </p:sp>
    </p:spTree>
    <p:extLst>
      <p:ext uri="{BB962C8B-B14F-4D97-AF65-F5344CB8AC3E}">
        <p14:creationId xmlns:p14="http://schemas.microsoft.com/office/powerpoint/2010/main" val="3912401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ESP is an optional feature.</a:t>
            </a:r>
          </a:p>
          <a:p>
            <a:endParaRPr lang="en-US" dirty="0"/>
          </a:p>
          <a:p>
            <a:r>
              <a:rPr lang="en-US" dirty="0"/>
              <a:t>2. ESP is intended to monitor the aircraft and provide control input feedback when necessary to discourage operating the aircraft at potentially unsafe attitudes and/or airspeeds.  </a:t>
            </a:r>
          </a:p>
          <a:p>
            <a:endParaRPr lang="en-US" dirty="0"/>
          </a:p>
          <a:p>
            <a:endParaRPr lang="en-US" dirty="0"/>
          </a:p>
        </p:txBody>
      </p:sp>
      <p:sp>
        <p:nvSpPr>
          <p:cNvPr id="4" name="Slide Number Placeholder 3"/>
          <p:cNvSpPr>
            <a:spLocks noGrp="1"/>
          </p:cNvSpPr>
          <p:nvPr>
            <p:ph type="sldNum" sz="quarter" idx="5"/>
          </p:nvPr>
        </p:nvSpPr>
        <p:spPr/>
        <p:txBody>
          <a:bodyPr/>
          <a:lstStyle/>
          <a:p>
            <a:fld id="{C6B3AB32-59DF-41F1-9618-EDFBF5049629}" type="slidenum">
              <a:rPr lang="en-US" smtClean="0"/>
              <a:t>8</a:t>
            </a:fld>
            <a:endParaRPr lang="en-US" dirty="0"/>
          </a:p>
        </p:txBody>
      </p:sp>
    </p:spTree>
    <p:extLst>
      <p:ext uri="{BB962C8B-B14F-4D97-AF65-F5344CB8AC3E}">
        <p14:creationId xmlns:p14="http://schemas.microsoft.com/office/powerpoint/2010/main" val="33912245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enabled, this feature will automatically arm when the aircraft is above 500 feet AGL and the autopilot is not engaged, and disarm when below 200 feet AGL.</a:t>
            </a:r>
          </a:p>
        </p:txBody>
      </p:sp>
      <p:sp>
        <p:nvSpPr>
          <p:cNvPr id="4" name="Slide Number Placeholder 3"/>
          <p:cNvSpPr>
            <a:spLocks noGrp="1"/>
          </p:cNvSpPr>
          <p:nvPr>
            <p:ph type="sldNum" sz="quarter" idx="5"/>
          </p:nvPr>
        </p:nvSpPr>
        <p:spPr/>
        <p:txBody>
          <a:bodyPr/>
          <a:lstStyle/>
          <a:p>
            <a:fld id="{C6B3AB32-59DF-41F1-9618-EDFBF5049629}" type="slidenum">
              <a:rPr lang="en-US" smtClean="0"/>
              <a:t>9</a:t>
            </a:fld>
            <a:endParaRPr lang="en-US" dirty="0"/>
          </a:p>
        </p:txBody>
      </p:sp>
    </p:spTree>
    <p:extLst>
      <p:ext uri="{BB962C8B-B14F-4D97-AF65-F5344CB8AC3E}">
        <p14:creationId xmlns:p14="http://schemas.microsoft.com/office/powerpoint/2010/main" val="28979122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G5 manual says, “the autopilot can be configured to engage with the flight director in Level Mode, bringing the aircraft into level flight. An aural “Engaging Autopilot” alert is played and the flight director mode annunciation will indicate ‘LVL’ for vertical and lateral modes.”  T-Craft G5 Manual digital page 82, manual page 70.</a:t>
            </a:r>
          </a:p>
        </p:txBody>
      </p:sp>
      <p:sp>
        <p:nvSpPr>
          <p:cNvPr id="4" name="Slide Number Placeholder 3"/>
          <p:cNvSpPr>
            <a:spLocks noGrp="1"/>
          </p:cNvSpPr>
          <p:nvPr>
            <p:ph type="sldNum" sz="quarter" idx="5"/>
          </p:nvPr>
        </p:nvSpPr>
        <p:spPr/>
        <p:txBody>
          <a:bodyPr/>
          <a:lstStyle/>
          <a:p>
            <a:fld id="{C6B3AB32-59DF-41F1-9618-EDFBF5049629}" type="slidenum">
              <a:rPr lang="en-US" smtClean="0"/>
              <a:t>13</a:t>
            </a:fld>
            <a:endParaRPr lang="en-US" dirty="0"/>
          </a:p>
        </p:txBody>
      </p:sp>
    </p:spTree>
    <p:extLst>
      <p:ext uri="{BB962C8B-B14F-4D97-AF65-F5344CB8AC3E}">
        <p14:creationId xmlns:p14="http://schemas.microsoft.com/office/powerpoint/2010/main" val="26100057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ROLL ENGAGEMENT Roll Limit Indicators displayed on the roll scale are configurable between 45º and 60º right and left, indicating where ESP will engage. As roll attitude exceeds the configured limit, ESP will engage and the Roll Limit Indicators will move to 15º less than the configured ESP bank limit. The Roll Limit Indicator now indicates where ESP will disengage as roll attitude decreases.</a:t>
            </a:r>
          </a:p>
        </p:txBody>
      </p:sp>
      <p:sp>
        <p:nvSpPr>
          <p:cNvPr id="4" name="Slide Number Placeholder 3"/>
          <p:cNvSpPr>
            <a:spLocks noGrp="1"/>
          </p:cNvSpPr>
          <p:nvPr>
            <p:ph type="sldNum" sz="quarter" idx="5"/>
          </p:nvPr>
        </p:nvSpPr>
        <p:spPr/>
        <p:txBody>
          <a:bodyPr/>
          <a:lstStyle/>
          <a:p>
            <a:fld id="{C6B3AB32-59DF-41F1-9618-EDFBF5049629}" type="slidenum">
              <a:rPr lang="en-US" smtClean="0"/>
              <a:t>14</a:t>
            </a:fld>
            <a:endParaRPr lang="en-US" dirty="0"/>
          </a:p>
        </p:txBody>
      </p:sp>
    </p:spTree>
    <p:extLst>
      <p:ext uri="{BB962C8B-B14F-4D97-AF65-F5344CB8AC3E}">
        <p14:creationId xmlns:p14="http://schemas.microsoft.com/office/powerpoint/2010/main" val="13247631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a difference between our T-Craft G3X and G5 ESP Operating Range when engaged and the G1000 </a:t>
            </a:r>
            <a:r>
              <a:rPr lang="en-US" dirty="0" err="1"/>
              <a:t>NXi</a:t>
            </a:r>
            <a:r>
              <a:rPr lang="en-US" dirty="0"/>
              <a:t>.  Compare Garmin G1000 </a:t>
            </a:r>
            <a:r>
              <a:rPr lang="en-US" dirty="0" err="1"/>
              <a:t>NXi</a:t>
            </a:r>
            <a:r>
              <a:rPr lang="en-US" dirty="0"/>
              <a:t> Pilot’s Guide for the Cessna Nav III, and aircraft such as Cessna Caravan, Piper Archer</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Garmin G1000 </a:t>
            </a:r>
            <a:r>
              <a:rPr lang="en-US" dirty="0" err="1"/>
              <a:t>Nxi</a:t>
            </a:r>
            <a:r>
              <a:rPr lang="en-US" dirty="0"/>
              <a:t> aircraft, the maximum ESP Bank range is +/-75</a:t>
            </a:r>
            <a:r>
              <a:rPr lang="en-US" dirty="0">
                <a:latin typeface="Calibri" panose="020F0502020204030204" pitchFamily="34" charset="0"/>
                <a:ea typeface="Calibri" panose="020F0502020204030204" pitchFamily="34" charset="0"/>
                <a:cs typeface="Calibri" panose="020F0502020204030204" pitchFamily="34" charset="0"/>
              </a:rPr>
              <a:t>⁰</a:t>
            </a:r>
            <a:endParaRPr lang="en-US" dirty="0"/>
          </a:p>
          <a:p>
            <a:endParaRPr lang="en-US" dirty="0"/>
          </a:p>
        </p:txBody>
      </p:sp>
      <p:sp>
        <p:nvSpPr>
          <p:cNvPr id="4" name="Slide Number Placeholder 3"/>
          <p:cNvSpPr>
            <a:spLocks noGrp="1"/>
          </p:cNvSpPr>
          <p:nvPr>
            <p:ph type="sldNum" sz="quarter" idx="5"/>
          </p:nvPr>
        </p:nvSpPr>
        <p:spPr/>
        <p:txBody>
          <a:bodyPr/>
          <a:lstStyle/>
          <a:p>
            <a:fld id="{C6B3AB32-59DF-41F1-9618-EDFBF5049629}" type="slidenum">
              <a:rPr lang="en-US" smtClean="0"/>
              <a:t>15</a:t>
            </a:fld>
            <a:endParaRPr lang="en-US" dirty="0"/>
          </a:p>
        </p:txBody>
      </p:sp>
    </p:spTree>
    <p:extLst>
      <p:ext uri="{BB962C8B-B14F-4D97-AF65-F5344CB8AC3E}">
        <p14:creationId xmlns:p14="http://schemas.microsoft.com/office/powerpoint/2010/main" val="36872989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Garmin G1000 </a:t>
            </a:r>
            <a:r>
              <a:rPr lang="en-US" dirty="0" err="1"/>
              <a:t>Nxi</a:t>
            </a:r>
            <a:r>
              <a:rPr lang="en-US" dirty="0"/>
              <a:t> aircraft, the maximum ESP pitch range is +/-50</a:t>
            </a:r>
            <a:r>
              <a:rPr lang="en-US" dirty="0">
                <a:latin typeface="Calibri" panose="020F0502020204030204" pitchFamily="34" charset="0"/>
                <a:ea typeface="Calibri" panose="020F0502020204030204" pitchFamily="34" charset="0"/>
                <a:cs typeface="Calibri" panose="020F0502020204030204" pitchFamily="34" charset="0"/>
              </a:rPr>
              <a:t>⁰.  Don’t be confused:  in our T-Craft Airplanes, the there is no disengagement at </a:t>
            </a:r>
            <a:r>
              <a:rPr lang="en-US" dirty="0"/>
              <a:t>+/-50</a:t>
            </a:r>
            <a:r>
              <a:rPr lang="en-US" dirty="0">
                <a:latin typeface="Calibri" panose="020F0502020204030204" pitchFamily="34" charset="0"/>
                <a:ea typeface="Calibri" panose="020F0502020204030204" pitchFamily="34" charset="0"/>
                <a:cs typeface="Calibri" panose="020F0502020204030204" pitchFamily="34" charset="0"/>
              </a:rPr>
              <a:t>⁰ pitch.</a:t>
            </a:r>
            <a:endParaRPr lang="en-US" dirty="0"/>
          </a:p>
        </p:txBody>
      </p:sp>
      <p:sp>
        <p:nvSpPr>
          <p:cNvPr id="4" name="Slide Number Placeholder 3"/>
          <p:cNvSpPr>
            <a:spLocks noGrp="1"/>
          </p:cNvSpPr>
          <p:nvPr>
            <p:ph type="sldNum" sz="quarter" idx="5"/>
          </p:nvPr>
        </p:nvSpPr>
        <p:spPr/>
        <p:txBody>
          <a:bodyPr/>
          <a:lstStyle/>
          <a:p>
            <a:fld id="{C6B3AB32-59DF-41F1-9618-EDFBF5049629}" type="slidenum">
              <a:rPr lang="en-US" smtClean="0"/>
              <a:t>16</a:t>
            </a:fld>
            <a:endParaRPr lang="en-US" dirty="0"/>
          </a:p>
        </p:txBody>
      </p:sp>
    </p:spTree>
    <p:extLst>
      <p:ext uri="{BB962C8B-B14F-4D97-AF65-F5344CB8AC3E}">
        <p14:creationId xmlns:p14="http://schemas.microsoft.com/office/powerpoint/2010/main" val="6496576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6B3AB32-59DF-41F1-9618-EDFBF5049629}" type="slidenum">
              <a:rPr lang="en-US" smtClean="0"/>
              <a:t>17</a:t>
            </a:fld>
            <a:endParaRPr lang="en-US" dirty="0"/>
          </a:p>
        </p:txBody>
      </p:sp>
    </p:spTree>
    <p:extLst>
      <p:ext uri="{BB962C8B-B14F-4D97-AF65-F5344CB8AC3E}">
        <p14:creationId xmlns:p14="http://schemas.microsoft.com/office/powerpoint/2010/main" val="14194261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6B3AB32-59DF-41F1-9618-EDFBF5049629}" type="slidenum">
              <a:rPr lang="en-US" smtClean="0"/>
              <a:t>19</a:t>
            </a:fld>
            <a:endParaRPr lang="en-US" dirty="0"/>
          </a:p>
        </p:txBody>
      </p:sp>
    </p:spTree>
    <p:extLst>
      <p:ext uri="{BB962C8B-B14F-4D97-AF65-F5344CB8AC3E}">
        <p14:creationId xmlns:p14="http://schemas.microsoft.com/office/powerpoint/2010/main" val="12243623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6B3AB32-59DF-41F1-9618-EDFBF5049629}" type="slidenum">
              <a:rPr lang="en-US" smtClean="0"/>
              <a:t>20</a:t>
            </a:fld>
            <a:endParaRPr lang="en-US" dirty="0"/>
          </a:p>
        </p:txBody>
      </p:sp>
    </p:spTree>
    <p:extLst>
      <p:ext uri="{BB962C8B-B14F-4D97-AF65-F5344CB8AC3E}">
        <p14:creationId xmlns:p14="http://schemas.microsoft.com/office/powerpoint/2010/main" val="38252796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F0F0F"/>
                </a:solidFill>
                <a:effectLst/>
                <a:latin typeface="Roboto" panose="02000000000000000000" pitchFamily="2" charset="0"/>
              </a:rPr>
              <a:t>A couple overall warnings that we have and these are straight out of the aircraft flight manual supplements don’t</a:t>
            </a:r>
          </a:p>
          <a:p>
            <a:r>
              <a:rPr lang="en-US" b="0" i="0" dirty="0">
                <a:solidFill>
                  <a:srgbClr val="0F0F0F"/>
                </a:solidFill>
                <a:effectLst/>
                <a:latin typeface="Roboto" panose="02000000000000000000" pitchFamily="2" charset="0"/>
              </a:rPr>
              <a:t>try to overpower the </a:t>
            </a:r>
            <a:r>
              <a:rPr lang="en-US" b="0" i="0" dirty="0" err="1">
                <a:solidFill>
                  <a:srgbClr val="0F0F0F"/>
                </a:solidFill>
                <a:effectLst/>
                <a:latin typeface="Roboto" panose="02000000000000000000" pitchFamily="2" charset="0"/>
              </a:rPr>
              <a:t>the</a:t>
            </a:r>
            <a:r>
              <a:rPr lang="en-US" b="0" i="0" dirty="0">
                <a:solidFill>
                  <a:srgbClr val="0F0F0F"/>
                </a:solidFill>
                <a:effectLst/>
                <a:latin typeface="Roboto" panose="02000000000000000000" pitchFamily="2" charset="0"/>
              </a:rPr>
              <a:t> autopilot this can create massive opposing trim forces so when we do disconnect </a:t>
            </a:r>
          </a:p>
          <a:p>
            <a:r>
              <a:rPr lang="en-US" b="0" i="0" dirty="0">
                <a:solidFill>
                  <a:srgbClr val="0F0F0F"/>
                </a:solidFill>
                <a:effectLst/>
                <a:latin typeface="Roboto" panose="02000000000000000000" pitchFamily="2" charset="0"/>
              </a:rPr>
              <a:t>now we're going to massively retrim the aircraft.</a:t>
            </a:r>
            <a:endParaRPr lang="en-US" dirty="0"/>
          </a:p>
        </p:txBody>
      </p:sp>
      <p:sp>
        <p:nvSpPr>
          <p:cNvPr id="4" name="Slide Number Placeholder 3"/>
          <p:cNvSpPr>
            <a:spLocks noGrp="1"/>
          </p:cNvSpPr>
          <p:nvPr>
            <p:ph type="sldNum" sz="quarter" idx="5"/>
          </p:nvPr>
        </p:nvSpPr>
        <p:spPr/>
        <p:txBody>
          <a:bodyPr/>
          <a:lstStyle/>
          <a:p>
            <a:fld id="{C6B3AB32-59DF-41F1-9618-EDFBF5049629}" type="slidenum">
              <a:rPr lang="en-US" smtClean="0"/>
              <a:t>21</a:t>
            </a:fld>
            <a:endParaRPr lang="en-US" dirty="0"/>
          </a:p>
        </p:txBody>
      </p:sp>
    </p:spTree>
    <p:extLst>
      <p:ext uri="{BB962C8B-B14F-4D97-AF65-F5344CB8AC3E}">
        <p14:creationId xmlns:p14="http://schemas.microsoft.com/office/powerpoint/2010/main" val="36174711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F0F0F"/>
                </a:solidFill>
                <a:effectLst/>
                <a:latin typeface="Roboto" panose="02000000000000000000" pitchFamily="2" charset="0"/>
              </a:rPr>
              <a:t>Don't attempt to re-engage an autopilot or use the manual </a:t>
            </a:r>
            <a:r>
              <a:rPr lang="en-US" b="0" i="0" dirty="0" err="1">
                <a:solidFill>
                  <a:srgbClr val="0F0F0F"/>
                </a:solidFill>
                <a:effectLst/>
                <a:latin typeface="Roboto" panose="02000000000000000000" pitchFamily="2" charset="0"/>
              </a:rPr>
              <a:t>manual</a:t>
            </a:r>
            <a:r>
              <a:rPr lang="en-US" b="0" i="0" dirty="0">
                <a:solidFill>
                  <a:srgbClr val="0F0F0F"/>
                </a:solidFill>
                <a:effectLst/>
                <a:latin typeface="Roboto" panose="02000000000000000000" pitchFamily="2" charset="0"/>
              </a:rPr>
              <a:t> electric</a:t>
            </a:r>
          </a:p>
          <a:p>
            <a:r>
              <a:rPr lang="en-US" b="0" i="0" dirty="0">
                <a:solidFill>
                  <a:srgbClr val="0F0F0F"/>
                </a:solidFill>
                <a:effectLst/>
                <a:latin typeface="Roboto" panose="02000000000000000000" pitchFamily="2" charset="0"/>
              </a:rPr>
              <a:t>trim until the cause of the malfunctions been corrected generally speaking grab the controls firmly,</a:t>
            </a:r>
          </a:p>
          <a:p>
            <a:r>
              <a:rPr lang="en-US" b="0" i="0" dirty="0">
                <a:solidFill>
                  <a:srgbClr val="0F0F0F"/>
                </a:solidFill>
                <a:effectLst/>
                <a:latin typeface="Roboto" panose="02000000000000000000" pitchFamily="2" charset="0"/>
              </a:rPr>
              <a:t>disconnect the autopilot, whether it’s through ap disconnect, pressing the 507, or pulling a circuit breaker.  If</a:t>
            </a:r>
          </a:p>
          <a:p>
            <a:r>
              <a:rPr lang="en-US" b="0" i="0" dirty="0">
                <a:solidFill>
                  <a:srgbClr val="0F0F0F"/>
                </a:solidFill>
                <a:effectLst/>
                <a:latin typeface="Roboto" panose="02000000000000000000" pitchFamily="2" charset="0"/>
              </a:rPr>
              <a:t>you have an issue of a massive failure in flight don't probably best but don’t</a:t>
            </a:r>
          </a:p>
          <a:p>
            <a:r>
              <a:rPr lang="en-US" b="0" i="0" dirty="0">
                <a:solidFill>
                  <a:srgbClr val="0F0F0F"/>
                </a:solidFill>
                <a:effectLst/>
                <a:latin typeface="Roboto" panose="02000000000000000000" pitchFamily="2" charset="0"/>
              </a:rPr>
              <a:t>re-engage it fly the aircraft get it on the ground now we can start trouble shooting it when we're safe</a:t>
            </a:r>
            <a:endParaRPr lang="en-US" dirty="0"/>
          </a:p>
        </p:txBody>
      </p:sp>
      <p:sp>
        <p:nvSpPr>
          <p:cNvPr id="4" name="Slide Number Placeholder 3"/>
          <p:cNvSpPr>
            <a:spLocks noGrp="1"/>
          </p:cNvSpPr>
          <p:nvPr>
            <p:ph type="sldNum" sz="quarter" idx="5"/>
          </p:nvPr>
        </p:nvSpPr>
        <p:spPr/>
        <p:txBody>
          <a:bodyPr/>
          <a:lstStyle/>
          <a:p>
            <a:fld id="{C6B3AB32-59DF-41F1-9618-EDFBF5049629}" type="slidenum">
              <a:rPr lang="en-US" smtClean="0"/>
              <a:t>22</a:t>
            </a:fld>
            <a:endParaRPr lang="en-US" dirty="0"/>
          </a:p>
        </p:txBody>
      </p:sp>
    </p:spTree>
    <p:extLst>
      <p:ext uri="{BB962C8B-B14F-4D97-AF65-F5344CB8AC3E}">
        <p14:creationId xmlns:p14="http://schemas.microsoft.com/office/powerpoint/2010/main" val="35526234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ESP pitch engagement is configurable between 10º and 25º nose-up and between 5º and 25º nose-down. Once engaged, the torque applied by ESP is at its maximum when pitch is 5º more than the configured nose-up and nose-down pitch limits, and tapers to the minimum applied torque when pitch is 5º less than the configured </a:t>
            </a:r>
            <a:r>
              <a:rPr lang="en-US" dirty="0" err="1"/>
              <a:t>noseup</a:t>
            </a:r>
            <a:r>
              <a:rPr lang="en-US" dirty="0"/>
              <a:t> and nose-down pitch limits. When beyond 5º of the configured pitch limit, the maximum torque is held until the aircraft returns inside the protected envelope. The opposing force increases or decreases depending on the pitch angle and the direction of pitch travel. This force is intended to encourage movement in the pitch axis in the direction of the normal pitch attitude range for the aircraft. The presence of yellow chevrons indicate that ESP is engaged in these nose-up/ nose-down conditions.</a:t>
            </a:r>
          </a:p>
        </p:txBody>
      </p:sp>
      <p:sp>
        <p:nvSpPr>
          <p:cNvPr id="4" name="Slide Number Placeholder 3"/>
          <p:cNvSpPr>
            <a:spLocks noGrp="1"/>
          </p:cNvSpPr>
          <p:nvPr>
            <p:ph type="sldNum" sz="quarter" idx="5"/>
          </p:nvPr>
        </p:nvSpPr>
        <p:spPr/>
        <p:txBody>
          <a:bodyPr/>
          <a:lstStyle/>
          <a:p>
            <a:fld id="{C6B3AB32-59DF-41F1-9618-EDFBF5049629}" type="slidenum">
              <a:rPr lang="en-US" smtClean="0"/>
              <a:t>23</a:t>
            </a:fld>
            <a:endParaRPr lang="en-US" dirty="0"/>
          </a:p>
        </p:txBody>
      </p:sp>
    </p:spTree>
    <p:extLst>
      <p:ext uri="{BB962C8B-B14F-4D97-AF65-F5344CB8AC3E}">
        <p14:creationId xmlns:p14="http://schemas.microsoft.com/office/powerpoint/2010/main" val="29147124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6B3AB32-59DF-41F1-9618-EDFBF5049629}" type="slidenum">
              <a:rPr lang="en-US" smtClean="0"/>
              <a:t>24</a:t>
            </a:fld>
            <a:endParaRPr lang="en-US" dirty="0"/>
          </a:p>
        </p:txBody>
      </p:sp>
    </p:spTree>
    <p:extLst>
      <p:ext uri="{BB962C8B-B14F-4D97-AF65-F5344CB8AC3E}">
        <p14:creationId xmlns:p14="http://schemas.microsoft.com/office/powerpoint/2010/main" val="21318649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6B3AB32-59DF-41F1-9618-EDFBF5049629}" type="slidenum">
              <a:rPr lang="en-US" smtClean="0"/>
              <a:t>25</a:t>
            </a:fld>
            <a:endParaRPr lang="en-US" dirty="0"/>
          </a:p>
        </p:txBody>
      </p:sp>
    </p:spTree>
    <p:extLst>
      <p:ext uri="{BB962C8B-B14F-4D97-AF65-F5344CB8AC3E}">
        <p14:creationId xmlns:p14="http://schemas.microsoft.com/office/powerpoint/2010/main" val="29935996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6B3AB32-59DF-41F1-9618-EDFBF5049629}" type="slidenum">
              <a:rPr lang="en-US" smtClean="0"/>
              <a:t>27</a:t>
            </a:fld>
            <a:endParaRPr lang="en-US" dirty="0"/>
          </a:p>
        </p:txBody>
      </p:sp>
    </p:spTree>
    <p:extLst>
      <p:ext uri="{BB962C8B-B14F-4D97-AF65-F5344CB8AC3E}">
        <p14:creationId xmlns:p14="http://schemas.microsoft.com/office/powerpoint/2010/main" val="37301454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6B3AB32-59DF-41F1-9618-EDFBF5049629}" type="slidenum">
              <a:rPr lang="en-US" smtClean="0"/>
              <a:t>29</a:t>
            </a:fld>
            <a:endParaRPr lang="en-US" dirty="0"/>
          </a:p>
        </p:txBody>
      </p:sp>
    </p:spTree>
    <p:extLst>
      <p:ext uri="{BB962C8B-B14F-4D97-AF65-F5344CB8AC3E}">
        <p14:creationId xmlns:p14="http://schemas.microsoft.com/office/powerpoint/2010/main" val="12885744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ROLL ENGAGEMENT Roll Limit Indicators displayed on the roll scale are configurable between 45º and 60º right and left, indicating where ESP will engage. As roll attitude exceeds the configured limit, ESP will engage and the Roll Limit Indicators will move to 15º less than the configured ESP bank limit. The Roll Limit Indicator now indicates where ESP will disengage as roll attitude decreases.</a:t>
            </a:r>
          </a:p>
        </p:txBody>
      </p:sp>
      <p:sp>
        <p:nvSpPr>
          <p:cNvPr id="4" name="Slide Number Placeholder 3"/>
          <p:cNvSpPr>
            <a:spLocks noGrp="1"/>
          </p:cNvSpPr>
          <p:nvPr>
            <p:ph type="sldNum" sz="quarter" idx="5"/>
          </p:nvPr>
        </p:nvSpPr>
        <p:spPr/>
        <p:txBody>
          <a:bodyPr/>
          <a:lstStyle/>
          <a:p>
            <a:fld id="{C6B3AB32-59DF-41F1-9618-EDFBF5049629}" type="slidenum">
              <a:rPr lang="en-US" smtClean="0"/>
              <a:t>34</a:t>
            </a:fld>
            <a:endParaRPr lang="en-US" dirty="0"/>
          </a:p>
        </p:txBody>
      </p:sp>
    </p:spTree>
    <p:extLst>
      <p:ext uri="{BB962C8B-B14F-4D97-AF65-F5344CB8AC3E}">
        <p14:creationId xmlns:p14="http://schemas.microsoft.com/office/powerpoint/2010/main" val="41561728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6B3AB32-59DF-41F1-9618-EDFBF5049629}" type="slidenum">
              <a:rPr lang="en-US" smtClean="0"/>
              <a:t>37</a:t>
            </a:fld>
            <a:endParaRPr lang="en-US" dirty="0"/>
          </a:p>
        </p:txBody>
      </p:sp>
    </p:spTree>
    <p:extLst>
      <p:ext uri="{BB962C8B-B14F-4D97-AF65-F5344CB8AC3E}">
        <p14:creationId xmlns:p14="http://schemas.microsoft.com/office/powerpoint/2010/main" val="348663608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6B3AB32-59DF-41F1-9618-EDFBF5049629}" type="slidenum">
              <a:rPr lang="en-US" smtClean="0"/>
              <a:t>38</a:t>
            </a:fld>
            <a:endParaRPr lang="en-US" dirty="0"/>
          </a:p>
        </p:txBody>
      </p:sp>
    </p:spTree>
    <p:extLst>
      <p:ext uri="{BB962C8B-B14F-4D97-AF65-F5344CB8AC3E}">
        <p14:creationId xmlns:p14="http://schemas.microsoft.com/office/powerpoint/2010/main" val="37949626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Positive 60 and negative 40     </a:t>
            </a:r>
          </a:p>
          <a:p>
            <a:endParaRPr lang="en-US" dirty="0"/>
          </a:p>
          <a:p>
            <a:r>
              <a:rPr lang="en-US" dirty="0"/>
              <a:t>When the aircraft enters an unusual pitch attitude, red extreme pitch warning chevrons pointing toward the horizon are displayed on the attitude indicator starting at 60 degrees above and 40 degrees below the horizon line.</a:t>
            </a:r>
          </a:p>
          <a:p>
            <a:endParaRPr lang="en-US" dirty="0"/>
          </a:p>
          <a:p>
            <a:r>
              <a:rPr lang="en-US" dirty="0"/>
              <a:t>Reference:</a:t>
            </a:r>
          </a:p>
          <a:p>
            <a:endParaRPr lang="en-US" dirty="0"/>
          </a:p>
          <a:p>
            <a:r>
              <a:rPr lang="en-US" dirty="0"/>
              <a:t>https://static.garmin.com/pumac/190-01112-12_01.pdf</a:t>
            </a:r>
          </a:p>
        </p:txBody>
      </p:sp>
      <p:sp>
        <p:nvSpPr>
          <p:cNvPr id="4" name="Slide Number Placeholder 3"/>
          <p:cNvSpPr>
            <a:spLocks noGrp="1"/>
          </p:cNvSpPr>
          <p:nvPr>
            <p:ph type="sldNum" sz="quarter" idx="5"/>
          </p:nvPr>
        </p:nvSpPr>
        <p:spPr/>
        <p:txBody>
          <a:bodyPr/>
          <a:lstStyle/>
          <a:p>
            <a:fld id="{C6B3AB32-59DF-41F1-9618-EDFBF5049629}" type="slidenum">
              <a:rPr lang="en-US" smtClean="0"/>
              <a:t>39</a:t>
            </a:fld>
            <a:endParaRPr lang="en-US" dirty="0"/>
          </a:p>
        </p:txBody>
      </p:sp>
    </p:spTree>
    <p:extLst>
      <p:ext uri="{BB962C8B-B14F-4D97-AF65-F5344CB8AC3E}">
        <p14:creationId xmlns:p14="http://schemas.microsoft.com/office/powerpoint/2010/main" val="15369714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6B3AB32-59DF-41F1-9618-EDFBF5049629}" type="slidenum">
              <a:rPr lang="en-US" smtClean="0"/>
              <a:t>41</a:t>
            </a:fld>
            <a:endParaRPr lang="en-US" dirty="0"/>
          </a:p>
        </p:txBody>
      </p:sp>
    </p:spTree>
    <p:extLst>
      <p:ext uri="{BB962C8B-B14F-4D97-AF65-F5344CB8AC3E}">
        <p14:creationId xmlns:p14="http://schemas.microsoft.com/office/powerpoint/2010/main" val="350511559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6B3AB32-59DF-41F1-9618-EDFBF5049629}" type="slidenum">
              <a:rPr lang="en-US" smtClean="0"/>
              <a:t>42</a:t>
            </a:fld>
            <a:endParaRPr lang="en-US" dirty="0"/>
          </a:p>
        </p:txBody>
      </p:sp>
    </p:spTree>
    <p:extLst>
      <p:ext uri="{BB962C8B-B14F-4D97-AF65-F5344CB8AC3E}">
        <p14:creationId xmlns:p14="http://schemas.microsoft.com/office/powerpoint/2010/main" val="10467141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smtClean="0"/>
              <a:pPr/>
              <a:t>11/25/2025</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030186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39981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smtClean="0"/>
              <a:pPr/>
              <a:t>11/25/2025</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09290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87167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11/25/2025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285740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B61BEF0D-F0BB-DE4B-95CE-6DB70DBA9567}" type="datetimeFigureOut">
              <a:rPr lang="en-US" smtClean="0"/>
              <a:pPr/>
              <a:t>11/25/2025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Tree>
    <p:extLst>
      <p:ext uri="{BB962C8B-B14F-4D97-AF65-F5344CB8AC3E}">
        <p14:creationId xmlns:p14="http://schemas.microsoft.com/office/powerpoint/2010/main" val="11643182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11/25/2025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12690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smtClean="0"/>
              <a:pPr/>
              <a:t>11/25/2025</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23296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80803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54701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smtClean="0"/>
              <a:pPr/>
              <a:t>11/25/2025</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91526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smtClean="0"/>
              <a:pPr/>
              <a:t>11/25/2025</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smtClean="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285554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image" Target="../media/image9.png"/><Relationship Id="rId4" Type="http://schemas.openxmlformats.org/officeDocument/2006/relationships/diagramLayout" Target="../diagrams/layout1.xml"/><Relationship Id="rId9"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2.png"/></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OV"/><Relationship Id="rId1" Type="http://schemas.microsoft.com/office/2007/relationships/media" Target="../media/media3.MOV"/><Relationship Id="rId4" Type="http://schemas.openxmlformats.org/officeDocument/2006/relationships/image" Target="../media/image30.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OV"/><Relationship Id="rId1" Type="http://schemas.microsoft.com/office/2007/relationships/media" Target="../media/media4.MOV"/><Relationship Id="rId4" Type="http://schemas.openxmlformats.org/officeDocument/2006/relationships/image" Target="../media/image31.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hyperlink" Target="https://www.youtube.com/watch?v=nQMWC5Aq1JM" TargetMode="External"/><Relationship Id="rId2" Type="http://schemas.openxmlformats.org/officeDocument/2006/relationships/hyperlink" Target="https://www.youtube.com/watch?v=5F4hduLn9Xs" TargetMode="External"/><Relationship Id="rId1" Type="http://schemas.openxmlformats.org/officeDocument/2006/relationships/slideLayout" Target="../slideLayouts/slideLayout8.xml"/><Relationship Id="rId5" Type="http://schemas.openxmlformats.org/officeDocument/2006/relationships/hyperlink" Target="http://www.flygarmin.com/training" TargetMode="External"/><Relationship Id="rId4" Type="http://schemas.openxmlformats.org/officeDocument/2006/relationships/hyperlink" Target="https://www.t-craft.org/documents/zoom/9.29.22.Safety.Presentation.GFC500.Pete_Glick.mp4" TargetMode="External"/></Relationships>
</file>

<file path=ppt/slides/_rels/slide41.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2.jpeg"/><Relationship Id="rId7" Type="http://schemas.openxmlformats.org/officeDocument/2006/relationships/diagramColors" Target="../diagrams/colors3.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4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93D4EDA-58E0-40CC-B3CA-14CDEB349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Digital Connections">
            <a:extLst>
              <a:ext uri="{FF2B5EF4-FFF2-40B4-BE49-F238E27FC236}">
                <a16:creationId xmlns:a16="http://schemas.microsoft.com/office/drawing/2014/main" id="{3840F91C-EDD0-4D4E-A4AB-E6C77856C88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13265" t="9091" r="3502" b="-1"/>
          <a:stretch/>
        </p:blipFill>
        <p:spPr>
          <a:xfrm>
            <a:off x="20" y="10"/>
            <a:ext cx="12191980" cy="6857990"/>
          </a:xfrm>
          <a:prstGeom prst="rect">
            <a:avLst/>
          </a:prstGeom>
        </p:spPr>
      </p:pic>
      <p:grpSp>
        <p:nvGrpSpPr>
          <p:cNvPr id="17" name="Group 16">
            <a:extLst>
              <a:ext uri="{FF2B5EF4-FFF2-40B4-BE49-F238E27FC236}">
                <a16:creationId xmlns:a16="http://schemas.microsoft.com/office/drawing/2014/main" id="{AA9EB0BC-A85E-4C26-B355-5DFCEF6CCB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18" name="Rectangle 17">
              <a:extLst>
                <a:ext uri="{FF2B5EF4-FFF2-40B4-BE49-F238E27FC236}">
                  <a16:creationId xmlns:a16="http://schemas.microsoft.com/office/drawing/2014/main" id="{3643E56B-BD42-413D-B17D-7958270F5D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96C04F74-9467-4FA5-95DC-8D481A2974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D73DE1C3-5C37-42E9-A3F0-256F193832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4A2E7EC3-E07C-46CE-9B25-41865A506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732" y="4428067"/>
            <a:ext cx="11260667" cy="1962497"/>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02C5318-1A1E-49D0-B2E2-A4B0FA9E8A40}"/>
              </a:ext>
            </a:extLst>
          </p:cNvPr>
          <p:cNvSpPr>
            <a:spLocks noGrp="1"/>
          </p:cNvSpPr>
          <p:nvPr>
            <p:ph type="ctrTitle"/>
          </p:nvPr>
        </p:nvSpPr>
        <p:spPr>
          <a:xfrm>
            <a:off x="581191" y="4572000"/>
            <a:ext cx="10993549" cy="895244"/>
          </a:xfrm>
        </p:spPr>
        <p:txBody>
          <a:bodyPr>
            <a:noAutofit/>
          </a:bodyPr>
          <a:lstStyle/>
          <a:p>
            <a:r>
              <a:rPr lang="en-US" sz="6000" dirty="0">
                <a:solidFill>
                  <a:schemeClr val="bg1"/>
                </a:solidFill>
              </a:rPr>
              <a:t>GARMIN </a:t>
            </a:r>
            <a:r>
              <a:rPr lang="en-US" sz="6000" dirty="0" err="1">
                <a:solidFill>
                  <a:schemeClr val="bg1"/>
                </a:solidFill>
              </a:rPr>
              <a:t>Esp</a:t>
            </a:r>
            <a:r>
              <a:rPr lang="en-US" sz="6000" baseline="30000" dirty="0" err="1">
                <a:solidFill>
                  <a:schemeClr val="bg1"/>
                </a:solidFill>
              </a:rPr>
              <a:t>TM</a:t>
            </a:r>
            <a:endParaRPr lang="en-US" sz="6000" dirty="0">
              <a:solidFill>
                <a:schemeClr val="bg1"/>
              </a:solidFill>
            </a:endParaRPr>
          </a:p>
        </p:txBody>
      </p:sp>
      <p:sp>
        <p:nvSpPr>
          <p:cNvPr id="3" name="Subtitle 2">
            <a:extLst>
              <a:ext uri="{FF2B5EF4-FFF2-40B4-BE49-F238E27FC236}">
                <a16:creationId xmlns:a16="http://schemas.microsoft.com/office/drawing/2014/main" id="{48B6CF59-4E5B-494D-A2F7-97ADD01E6497}"/>
              </a:ext>
            </a:extLst>
          </p:cNvPr>
          <p:cNvSpPr>
            <a:spLocks noGrp="1"/>
          </p:cNvSpPr>
          <p:nvPr>
            <p:ph type="subTitle" idx="1"/>
          </p:nvPr>
        </p:nvSpPr>
        <p:spPr>
          <a:xfrm>
            <a:off x="581194" y="5467246"/>
            <a:ext cx="10993546" cy="484822"/>
          </a:xfrm>
        </p:spPr>
        <p:txBody>
          <a:bodyPr>
            <a:normAutofit/>
          </a:bodyPr>
          <a:lstStyle/>
          <a:p>
            <a:r>
              <a:rPr lang="en-US" sz="1600" dirty="0">
                <a:solidFill>
                  <a:schemeClr val="bg1"/>
                </a:solidFill>
              </a:rPr>
              <a:t>(ELECTRONIC STABILITY &amp; PROTECTION)</a:t>
            </a:r>
            <a:endParaRPr lang="en-US" dirty="0">
              <a:solidFill>
                <a:srgbClr val="7CEBFF"/>
              </a:solidFill>
            </a:endParaRPr>
          </a:p>
        </p:txBody>
      </p:sp>
    </p:spTree>
    <p:extLst>
      <p:ext uri="{BB962C8B-B14F-4D97-AF65-F5344CB8AC3E}">
        <p14:creationId xmlns:p14="http://schemas.microsoft.com/office/powerpoint/2010/main" val="14877007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33EB-7DCB-4DDC-80AF-C885A3EE1245}"/>
              </a:ext>
            </a:extLst>
          </p:cNvPr>
          <p:cNvSpPr>
            <a:spLocks noGrp="1"/>
          </p:cNvSpPr>
          <p:nvPr>
            <p:ph type="title"/>
          </p:nvPr>
        </p:nvSpPr>
        <p:spPr>
          <a:xfrm>
            <a:off x="581192" y="702156"/>
            <a:ext cx="11029616" cy="1013800"/>
          </a:xfrm>
        </p:spPr>
        <p:txBody>
          <a:bodyPr anchor="b">
            <a:normAutofit/>
          </a:bodyPr>
          <a:lstStyle/>
          <a:p>
            <a:r>
              <a:rPr lang="en-US" dirty="0"/>
              <a:t>Let’s break the ice…</a:t>
            </a:r>
          </a:p>
        </p:txBody>
      </p:sp>
      <p:sp>
        <p:nvSpPr>
          <p:cNvPr id="8" name="Content Placeholder 2">
            <a:extLst>
              <a:ext uri="{FF2B5EF4-FFF2-40B4-BE49-F238E27FC236}">
                <a16:creationId xmlns:a16="http://schemas.microsoft.com/office/drawing/2014/main" id="{5FEF1DDA-8BC0-3371-06EB-4DFD586F1553}"/>
              </a:ext>
            </a:extLst>
          </p:cNvPr>
          <p:cNvSpPr>
            <a:spLocks noGrp="1"/>
          </p:cNvSpPr>
          <p:nvPr>
            <p:ph idx="1"/>
          </p:nvPr>
        </p:nvSpPr>
        <p:spPr>
          <a:xfrm>
            <a:off x="581192" y="2180497"/>
            <a:ext cx="11029615" cy="686272"/>
          </a:xfrm>
        </p:spPr>
        <p:txBody>
          <a:bodyPr>
            <a:normAutofit/>
          </a:bodyPr>
          <a:lstStyle/>
          <a:p>
            <a:pPr marL="0" indent="0">
              <a:buNone/>
            </a:pPr>
            <a:r>
              <a:rPr lang="en-US" sz="3200" b="1" i="0" dirty="0">
                <a:solidFill>
                  <a:srgbClr val="001D35"/>
                </a:solidFill>
                <a:effectLst/>
                <a:latin typeface="Google Sans"/>
              </a:rPr>
              <a:t>I told my friend 10 jokes to make him laugh.</a:t>
            </a:r>
            <a:endParaRPr lang="en-US" sz="3200" dirty="0"/>
          </a:p>
        </p:txBody>
      </p:sp>
      <p:sp>
        <p:nvSpPr>
          <p:cNvPr id="4" name="Content Placeholder 2">
            <a:extLst>
              <a:ext uri="{FF2B5EF4-FFF2-40B4-BE49-F238E27FC236}">
                <a16:creationId xmlns:a16="http://schemas.microsoft.com/office/drawing/2014/main" id="{67294831-1534-4E23-AE60-EE381C40D231}"/>
              </a:ext>
            </a:extLst>
          </p:cNvPr>
          <p:cNvSpPr txBox="1">
            <a:spLocks/>
          </p:cNvSpPr>
          <p:nvPr/>
        </p:nvSpPr>
        <p:spPr>
          <a:xfrm>
            <a:off x="581192" y="2946614"/>
            <a:ext cx="11029615" cy="828374"/>
          </a:xfrm>
          <a:prstGeom prst="rect">
            <a:avLst/>
          </a:prstGeom>
        </p:spPr>
        <p:txBody>
          <a:bodyPr vert="horz" lIns="91440" tIns="45720" rIns="91440" bIns="45720" rtlCol="0" anchor="ctr">
            <a:normAutofit/>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Font typeface="Wingdings 2" panose="05020102010507070707" pitchFamily="18" charset="2"/>
              <a:buNone/>
            </a:pPr>
            <a:r>
              <a:rPr lang="en-US" sz="3200" dirty="0">
                <a:solidFill>
                  <a:srgbClr val="001D35"/>
                </a:solidFill>
                <a:latin typeface="Google Sans"/>
              </a:rPr>
              <a:t>Sadly, no pun in ten did.</a:t>
            </a:r>
            <a:endParaRPr lang="en-US" sz="3200" dirty="0"/>
          </a:p>
        </p:txBody>
      </p:sp>
    </p:spTree>
    <p:extLst>
      <p:ext uri="{BB962C8B-B14F-4D97-AF65-F5344CB8AC3E}">
        <p14:creationId xmlns:p14="http://schemas.microsoft.com/office/powerpoint/2010/main" val="3579905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DA45D-54AF-4563-849F-6329F80A6C89}"/>
              </a:ext>
            </a:extLst>
          </p:cNvPr>
          <p:cNvSpPr>
            <a:spLocks noGrp="1"/>
          </p:cNvSpPr>
          <p:nvPr>
            <p:ph type="title"/>
          </p:nvPr>
        </p:nvSpPr>
        <p:spPr/>
        <p:txBody>
          <a:bodyPr/>
          <a:lstStyle/>
          <a:p>
            <a:r>
              <a:rPr lang="en-US" dirty="0"/>
              <a:t>Introductions</a:t>
            </a:r>
          </a:p>
        </p:txBody>
      </p:sp>
      <p:sp>
        <p:nvSpPr>
          <p:cNvPr id="3" name="Content Placeholder 2">
            <a:extLst>
              <a:ext uri="{FF2B5EF4-FFF2-40B4-BE49-F238E27FC236}">
                <a16:creationId xmlns:a16="http://schemas.microsoft.com/office/drawing/2014/main" id="{37411A8C-51EB-445E-9254-3E1E835A325F}"/>
              </a:ext>
            </a:extLst>
          </p:cNvPr>
          <p:cNvSpPr>
            <a:spLocks noGrp="1"/>
          </p:cNvSpPr>
          <p:nvPr>
            <p:ph sz="half" idx="1"/>
          </p:nvPr>
        </p:nvSpPr>
        <p:spPr/>
        <p:txBody>
          <a:bodyPr/>
          <a:lstStyle/>
          <a:p>
            <a:r>
              <a:rPr lang="en-US" dirty="0"/>
              <a:t>Background</a:t>
            </a:r>
          </a:p>
          <a:p>
            <a:pPr lvl="1"/>
            <a:r>
              <a:rPr lang="en-US" dirty="0"/>
              <a:t>Started flying in the Army</a:t>
            </a:r>
          </a:p>
          <a:p>
            <a:pPr lvl="1"/>
            <a:r>
              <a:rPr lang="en-US" dirty="0"/>
              <a:t>Active CFII</a:t>
            </a:r>
          </a:p>
          <a:p>
            <a:pPr lvl="2"/>
            <a:r>
              <a:rPr lang="en-US" dirty="0"/>
              <a:t>TVCC</a:t>
            </a:r>
          </a:p>
          <a:p>
            <a:pPr lvl="2"/>
            <a:endParaRPr lang="en-US" dirty="0"/>
          </a:p>
          <a:p>
            <a:r>
              <a:rPr lang="en-US" dirty="0"/>
              <a:t>Flying Experience</a:t>
            </a:r>
          </a:p>
          <a:p>
            <a:pPr lvl="1"/>
            <a:r>
              <a:rPr lang="en-US" dirty="0"/>
              <a:t>Commercial, ASEL, AMEL</a:t>
            </a:r>
          </a:p>
          <a:p>
            <a:pPr lvl="1"/>
            <a:r>
              <a:rPr lang="en-US" dirty="0"/>
              <a:t>CFI, MEI</a:t>
            </a:r>
          </a:p>
        </p:txBody>
      </p:sp>
      <p:pic>
        <p:nvPicPr>
          <p:cNvPr id="1026" name="Picture 2" descr="Hello my Name is Dry Erase Reusable Name Tag">
            <a:extLst>
              <a:ext uri="{FF2B5EF4-FFF2-40B4-BE49-F238E27FC236}">
                <a16:creationId xmlns:a16="http://schemas.microsoft.com/office/drawing/2014/main" id="{A65305E0-CA12-4D89-8C60-FEB764977DB4}"/>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rot="21211354">
            <a:off x="7082629" y="1911360"/>
            <a:ext cx="3633787" cy="363378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DD8F06F-034F-4C43-B02D-99ED9943596B}"/>
              </a:ext>
            </a:extLst>
          </p:cNvPr>
          <p:cNvSpPr txBox="1"/>
          <p:nvPr/>
        </p:nvSpPr>
        <p:spPr>
          <a:xfrm rot="21242335">
            <a:off x="7734122" y="3747429"/>
            <a:ext cx="2778919" cy="769441"/>
          </a:xfrm>
          <a:prstGeom prst="rect">
            <a:avLst/>
          </a:prstGeom>
          <a:noFill/>
        </p:spPr>
        <p:txBody>
          <a:bodyPr wrap="square" rtlCol="0">
            <a:spAutoFit/>
          </a:bodyPr>
          <a:lstStyle/>
          <a:p>
            <a:r>
              <a:rPr lang="en-US" sz="4400" dirty="0">
                <a:latin typeface="Rage Italic" panose="03070502040507070304" pitchFamily="66" charset="0"/>
              </a:rPr>
              <a:t>Jeff Norris</a:t>
            </a:r>
          </a:p>
        </p:txBody>
      </p:sp>
    </p:spTree>
    <p:extLst>
      <p:ext uri="{BB962C8B-B14F-4D97-AF65-F5344CB8AC3E}">
        <p14:creationId xmlns:p14="http://schemas.microsoft.com/office/powerpoint/2010/main" val="1928830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DA45D-54AF-4563-849F-6329F80A6C89}"/>
              </a:ext>
            </a:extLst>
          </p:cNvPr>
          <p:cNvSpPr>
            <a:spLocks noGrp="1"/>
          </p:cNvSpPr>
          <p:nvPr>
            <p:ph type="title"/>
          </p:nvPr>
        </p:nvSpPr>
        <p:spPr/>
        <p:txBody>
          <a:bodyPr/>
          <a:lstStyle/>
          <a:p>
            <a:r>
              <a:rPr lang="en-US" dirty="0"/>
              <a:t>Session contents</a:t>
            </a:r>
          </a:p>
        </p:txBody>
      </p:sp>
      <p:sp>
        <p:nvSpPr>
          <p:cNvPr id="3" name="Content Placeholder 2">
            <a:extLst>
              <a:ext uri="{FF2B5EF4-FFF2-40B4-BE49-F238E27FC236}">
                <a16:creationId xmlns:a16="http://schemas.microsoft.com/office/drawing/2014/main" id="{37411A8C-51EB-445E-9254-3E1E835A325F}"/>
              </a:ext>
            </a:extLst>
          </p:cNvPr>
          <p:cNvSpPr>
            <a:spLocks noGrp="1"/>
          </p:cNvSpPr>
          <p:nvPr>
            <p:ph sz="half" idx="1"/>
          </p:nvPr>
        </p:nvSpPr>
        <p:spPr/>
        <p:txBody>
          <a:bodyPr/>
          <a:lstStyle/>
          <a:p>
            <a:r>
              <a:rPr lang="en-US" dirty="0"/>
              <a:t>ESP</a:t>
            </a:r>
          </a:p>
          <a:p>
            <a:r>
              <a:rPr lang="en-US" dirty="0"/>
              <a:t>Smart Glide</a:t>
            </a:r>
          </a:p>
          <a:p>
            <a:r>
              <a:rPr lang="en-US" dirty="0"/>
              <a:t>Differences in T-Craft tail numbers</a:t>
            </a:r>
          </a:p>
          <a:p>
            <a:r>
              <a:rPr lang="en-US" dirty="0"/>
              <a:t>Videos and in-Flight Scenario </a:t>
            </a:r>
          </a:p>
        </p:txBody>
      </p:sp>
    </p:spTree>
    <p:extLst>
      <p:ext uri="{BB962C8B-B14F-4D97-AF65-F5344CB8AC3E}">
        <p14:creationId xmlns:p14="http://schemas.microsoft.com/office/powerpoint/2010/main" val="22938223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FDA9692-ECDC-4B59-86B2-8C90FDE1A0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12"/>
            <a:ext cx="12192000" cy="632128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12C05506-42A1-49C0-9D87-081CCD9023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B040558-A365-4CCE-92FA-5A48CD98F9C9}"/>
              </a:ext>
            </a:extLst>
          </p:cNvPr>
          <p:cNvSpPr>
            <a:spLocks noGrp="1"/>
          </p:cNvSpPr>
          <p:nvPr>
            <p:ph type="title"/>
          </p:nvPr>
        </p:nvSpPr>
        <p:spPr>
          <a:xfrm>
            <a:off x="581192" y="5264487"/>
            <a:ext cx="11029616" cy="718870"/>
          </a:xfrm>
        </p:spPr>
        <p:txBody>
          <a:bodyPr>
            <a:normAutofit/>
          </a:bodyPr>
          <a:lstStyle/>
          <a:p>
            <a:r>
              <a:rPr lang="en-US" dirty="0">
                <a:solidFill>
                  <a:srgbClr val="FFFEFF"/>
                </a:solidFill>
              </a:rPr>
              <a:t>references?</a:t>
            </a:r>
          </a:p>
        </p:txBody>
      </p:sp>
      <p:graphicFrame>
        <p:nvGraphicFramePr>
          <p:cNvPr id="4" name="Content Placeholder 3" descr="icon SmartArt graphic">
            <a:extLst>
              <a:ext uri="{FF2B5EF4-FFF2-40B4-BE49-F238E27FC236}">
                <a16:creationId xmlns:a16="http://schemas.microsoft.com/office/drawing/2014/main" id="{81E592E1-99DF-4294-A2E9-EF46299BD3F4}"/>
              </a:ext>
            </a:extLst>
          </p:cNvPr>
          <p:cNvGraphicFramePr>
            <a:graphicFrameLocks noGrp="1"/>
          </p:cNvGraphicFramePr>
          <p:nvPr>
            <p:ph idx="1"/>
            <p:extLst>
              <p:ext uri="{D42A27DB-BD31-4B8C-83A1-F6EECF244321}">
                <p14:modId xmlns:p14="http://schemas.microsoft.com/office/powerpoint/2010/main" val="4041486204"/>
              </p:ext>
            </p:extLst>
          </p:nvPr>
        </p:nvGraphicFramePr>
        <p:xfrm>
          <a:off x="335619" y="559152"/>
          <a:ext cx="11517920" cy="45503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21D69F73-E1CA-43A7-835F-E5677122ABD4}"/>
              </a:ext>
            </a:extLst>
          </p:cNvPr>
          <p:cNvPicPr>
            <a:picLocks noChangeAspect="1"/>
          </p:cNvPicPr>
          <p:nvPr/>
        </p:nvPicPr>
        <p:blipFill>
          <a:blip r:embed="rId8"/>
          <a:stretch>
            <a:fillRect/>
          </a:stretch>
        </p:blipFill>
        <p:spPr>
          <a:xfrm>
            <a:off x="4862999" y="559152"/>
            <a:ext cx="2456944" cy="3780075"/>
          </a:xfrm>
          <a:prstGeom prst="rect">
            <a:avLst/>
          </a:prstGeom>
        </p:spPr>
      </p:pic>
      <p:pic>
        <p:nvPicPr>
          <p:cNvPr id="7" name="Picture 6">
            <a:extLst>
              <a:ext uri="{FF2B5EF4-FFF2-40B4-BE49-F238E27FC236}">
                <a16:creationId xmlns:a16="http://schemas.microsoft.com/office/drawing/2014/main" id="{9D6FEAF1-1FA9-47DE-B8FE-237F37C08506}"/>
              </a:ext>
            </a:extLst>
          </p:cNvPr>
          <p:cNvPicPr>
            <a:picLocks noChangeAspect="1"/>
          </p:cNvPicPr>
          <p:nvPr/>
        </p:nvPicPr>
        <p:blipFill>
          <a:blip r:embed="rId9"/>
          <a:stretch>
            <a:fillRect/>
          </a:stretch>
        </p:blipFill>
        <p:spPr>
          <a:xfrm>
            <a:off x="1077769" y="559152"/>
            <a:ext cx="2452671" cy="3781114"/>
          </a:xfrm>
          <a:prstGeom prst="rect">
            <a:avLst/>
          </a:prstGeom>
        </p:spPr>
      </p:pic>
      <p:pic>
        <p:nvPicPr>
          <p:cNvPr id="9" name="Picture 8">
            <a:extLst>
              <a:ext uri="{FF2B5EF4-FFF2-40B4-BE49-F238E27FC236}">
                <a16:creationId xmlns:a16="http://schemas.microsoft.com/office/drawing/2014/main" id="{E687301B-47D3-4491-962E-F9BCBE259BC7}"/>
              </a:ext>
            </a:extLst>
          </p:cNvPr>
          <p:cNvPicPr>
            <a:picLocks noChangeAspect="1"/>
          </p:cNvPicPr>
          <p:nvPr/>
        </p:nvPicPr>
        <p:blipFill>
          <a:blip r:embed="rId10"/>
          <a:stretch>
            <a:fillRect/>
          </a:stretch>
        </p:blipFill>
        <p:spPr>
          <a:xfrm>
            <a:off x="8652502" y="866205"/>
            <a:ext cx="2452671" cy="3165967"/>
          </a:xfrm>
          <a:prstGeom prst="rect">
            <a:avLst/>
          </a:prstGeom>
        </p:spPr>
      </p:pic>
      <p:sp>
        <p:nvSpPr>
          <p:cNvPr id="10" name="TextBox 9">
            <a:extLst>
              <a:ext uri="{FF2B5EF4-FFF2-40B4-BE49-F238E27FC236}">
                <a16:creationId xmlns:a16="http://schemas.microsoft.com/office/drawing/2014/main" id="{03853D55-21C9-4E09-B4A1-3B20AA54A36F}"/>
              </a:ext>
            </a:extLst>
          </p:cNvPr>
          <p:cNvSpPr txBox="1"/>
          <p:nvPr/>
        </p:nvSpPr>
        <p:spPr>
          <a:xfrm>
            <a:off x="5384556" y="4815443"/>
            <a:ext cx="1935387" cy="369332"/>
          </a:xfrm>
          <a:prstGeom prst="rect">
            <a:avLst/>
          </a:prstGeom>
          <a:noFill/>
        </p:spPr>
        <p:txBody>
          <a:bodyPr wrap="square" rtlCol="0">
            <a:spAutoFit/>
          </a:bodyPr>
          <a:lstStyle/>
          <a:p>
            <a:r>
              <a:rPr lang="en-US"/>
              <a:t>Pages 69-74</a:t>
            </a:r>
            <a:endParaRPr lang="en-US" dirty="0"/>
          </a:p>
        </p:txBody>
      </p:sp>
      <p:sp>
        <p:nvSpPr>
          <p:cNvPr id="13" name="TextBox 12">
            <a:extLst>
              <a:ext uri="{FF2B5EF4-FFF2-40B4-BE49-F238E27FC236}">
                <a16:creationId xmlns:a16="http://schemas.microsoft.com/office/drawing/2014/main" id="{BEFD019D-0E6E-4730-AB45-FA949C5DAC94}"/>
              </a:ext>
            </a:extLst>
          </p:cNvPr>
          <p:cNvSpPr txBox="1"/>
          <p:nvPr/>
        </p:nvSpPr>
        <p:spPr>
          <a:xfrm>
            <a:off x="1523491" y="4788295"/>
            <a:ext cx="1935387" cy="369332"/>
          </a:xfrm>
          <a:prstGeom prst="rect">
            <a:avLst/>
          </a:prstGeom>
          <a:noFill/>
        </p:spPr>
        <p:txBody>
          <a:bodyPr wrap="square" rtlCol="0">
            <a:spAutoFit/>
          </a:bodyPr>
          <a:lstStyle/>
          <a:p>
            <a:r>
              <a:rPr lang="en-US" dirty="0"/>
              <a:t>Pages 284-289</a:t>
            </a:r>
          </a:p>
        </p:txBody>
      </p:sp>
    </p:spTree>
    <p:extLst>
      <p:ext uri="{BB962C8B-B14F-4D97-AF65-F5344CB8AC3E}">
        <p14:creationId xmlns:p14="http://schemas.microsoft.com/office/powerpoint/2010/main" val="17033425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FDA9692-ECDC-4B59-86B2-8C90FDE1A0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12"/>
            <a:ext cx="12192000" cy="632128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12C05506-42A1-49C0-9D87-081CCD9023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B040558-A365-4CCE-92FA-5A48CD98F9C9}"/>
              </a:ext>
            </a:extLst>
          </p:cNvPr>
          <p:cNvSpPr>
            <a:spLocks noGrp="1"/>
          </p:cNvSpPr>
          <p:nvPr>
            <p:ph type="title"/>
          </p:nvPr>
        </p:nvSpPr>
        <p:spPr>
          <a:xfrm>
            <a:off x="581192" y="5264487"/>
            <a:ext cx="11029616" cy="718870"/>
          </a:xfrm>
        </p:spPr>
        <p:txBody>
          <a:bodyPr>
            <a:normAutofit/>
          </a:bodyPr>
          <a:lstStyle/>
          <a:p>
            <a:r>
              <a:rPr lang="en-US" dirty="0">
                <a:solidFill>
                  <a:srgbClr val="FFFEFF"/>
                </a:solidFill>
              </a:rPr>
              <a:t>What are my references?</a:t>
            </a:r>
          </a:p>
        </p:txBody>
      </p:sp>
      <p:graphicFrame>
        <p:nvGraphicFramePr>
          <p:cNvPr id="4" name="Content Placeholder 3" descr="icon SmartArt graphic">
            <a:extLst>
              <a:ext uri="{FF2B5EF4-FFF2-40B4-BE49-F238E27FC236}">
                <a16:creationId xmlns:a16="http://schemas.microsoft.com/office/drawing/2014/main" id="{81E592E1-99DF-4294-A2E9-EF46299BD3F4}"/>
              </a:ext>
            </a:extLst>
          </p:cNvPr>
          <p:cNvGraphicFramePr>
            <a:graphicFrameLocks noGrp="1"/>
          </p:cNvGraphicFramePr>
          <p:nvPr>
            <p:ph idx="1"/>
            <p:extLst>
              <p:ext uri="{D42A27DB-BD31-4B8C-83A1-F6EECF244321}">
                <p14:modId xmlns:p14="http://schemas.microsoft.com/office/powerpoint/2010/main" val="1500422943"/>
              </p:ext>
            </p:extLst>
          </p:nvPr>
        </p:nvGraphicFramePr>
        <p:xfrm>
          <a:off x="335619" y="559152"/>
          <a:ext cx="11517920" cy="45503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03853D55-21C9-4E09-B4A1-3B20AA54A36F}"/>
              </a:ext>
            </a:extLst>
          </p:cNvPr>
          <p:cNvSpPr txBox="1"/>
          <p:nvPr/>
        </p:nvSpPr>
        <p:spPr>
          <a:xfrm>
            <a:off x="5384556" y="4815443"/>
            <a:ext cx="1935387" cy="369332"/>
          </a:xfrm>
          <a:prstGeom prst="rect">
            <a:avLst/>
          </a:prstGeom>
          <a:noFill/>
        </p:spPr>
        <p:txBody>
          <a:bodyPr wrap="square" rtlCol="0">
            <a:spAutoFit/>
          </a:bodyPr>
          <a:lstStyle/>
          <a:p>
            <a:r>
              <a:rPr lang="en-US"/>
              <a:t>Pages 69-74</a:t>
            </a:r>
            <a:endParaRPr lang="en-US" dirty="0"/>
          </a:p>
        </p:txBody>
      </p:sp>
      <p:sp>
        <p:nvSpPr>
          <p:cNvPr id="13" name="TextBox 12">
            <a:extLst>
              <a:ext uri="{FF2B5EF4-FFF2-40B4-BE49-F238E27FC236}">
                <a16:creationId xmlns:a16="http://schemas.microsoft.com/office/drawing/2014/main" id="{BEFD019D-0E6E-4730-AB45-FA949C5DAC94}"/>
              </a:ext>
            </a:extLst>
          </p:cNvPr>
          <p:cNvSpPr txBox="1"/>
          <p:nvPr/>
        </p:nvSpPr>
        <p:spPr>
          <a:xfrm>
            <a:off x="1523491" y="4788295"/>
            <a:ext cx="1935387" cy="369332"/>
          </a:xfrm>
          <a:prstGeom prst="rect">
            <a:avLst/>
          </a:prstGeom>
          <a:noFill/>
        </p:spPr>
        <p:txBody>
          <a:bodyPr wrap="square" rtlCol="0">
            <a:spAutoFit/>
          </a:bodyPr>
          <a:lstStyle/>
          <a:p>
            <a:r>
              <a:rPr lang="en-US" dirty="0"/>
              <a:t>Pages 284-289</a:t>
            </a:r>
          </a:p>
        </p:txBody>
      </p:sp>
    </p:spTree>
    <p:extLst>
      <p:ext uri="{BB962C8B-B14F-4D97-AF65-F5344CB8AC3E}">
        <p14:creationId xmlns:p14="http://schemas.microsoft.com/office/powerpoint/2010/main" val="2378758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D9E9-6B27-499E-838E-A208D179BC6B}"/>
              </a:ext>
            </a:extLst>
          </p:cNvPr>
          <p:cNvSpPr>
            <a:spLocks noGrp="1"/>
          </p:cNvSpPr>
          <p:nvPr>
            <p:ph type="title"/>
          </p:nvPr>
        </p:nvSpPr>
        <p:spPr/>
        <p:txBody>
          <a:bodyPr/>
          <a:lstStyle/>
          <a:p>
            <a:r>
              <a:rPr lang="en-US" dirty="0"/>
              <a:t>Why this matters (practical scenarios)</a:t>
            </a:r>
          </a:p>
        </p:txBody>
      </p:sp>
      <p:sp>
        <p:nvSpPr>
          <p:cNvPr id="3" name="Content Placeholder 2">
            <a:extLst>
              <a:ext uri="{FF2B5EF4-FFF2-40B4-BE49-F238E27FC236}">
                <a16:creationId xmlns:a16="http://schemas.microsoft.com/office/drawing/2014/main" id="{10AC5554-7602-4669-9C48-ABC23FE6885C}"/>
              </a:ext>
            </a:extLst>
          </p:cNvPr>
          <p:cNvSpPr>
            <a:spLocks noGrp="1"/>
          </p:cNvSpPr>
          <p:nvPr>
            <p:ph idx="1"/>
          </p:nvPr>
        </p:nvSpPr>
        <p:spPr>
          <a:xfrm>
            <a:off x="581192" y="2320857"/>
            <a:ext cx="11029615" cy="562703"/>
          </a:xfrm>
        </p:spPr>
        <p:txBody>
          <a:bodyPr/>
          <a:lstStyle/>
          <a:p>
            <a:r>
              <a:rPr lang="en-US" dirty="0"/>
              <a:t>Changes control feel &amp; response</a:t>
            </a:r>
          </a:p>
        </p:txBody>
      </p:sp>
      <p:sp>
        <p:nvSpPr>
          <p:cNvPr id="5" name="Content Placeholder 2">
            <a:extLst>
              <a:ext uri="{FF2B5EF4-FFF2-40B4-BE49-F238E27FC236}">
                <a16:creationId xmlns:a16="http://schemas.microsoft.com/office/drawing/2014/main" id="{C3670295-778F-415F-807B-54A20A013615}"/>
              </a:ext>
            </a:extLst>
          </p:cNvPr>
          <p:cNvSpPr txBox="1">
            <a:spLocks/>
          </p:cNvSpPr>
          <p:nvPr/>
        </p:nvSpPr>
        <p:spPr>
          <a:xfrm>
            <a:off x="581192" y="3071134"/>
            <a:ext cx="11029615" cy="562703"/>
          </a:xfrm>
          <a:prstGeom prst="rect">
            <a:avLst/>
          </a:prstGeom>
        </p:spPr>
        <p:txBody>
          <a:bodyPr vert="horz" lIns="91440" tIns="45720" rIns="91440" bIns="45720" rtlCol="0" anchor="ctr">
            <a:normAutofit/>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US" dirty="0"/>
              <a:t>Alters how the airplane will recover from small deviations</a:t>
            </a:r>
          </a:p>
        </p:txBody>
      </p:sp>
      <p:sp>
        <p:nvSpPr>
          <p:cNvPr id="6" name="Content Placeholder 2">
            <a:extLst>
              <a:ext uri="{FF2B5EF4-FFF2-40B4-BE49-F238E27FC236}">
                <a16:creationId xmlns:a16="http://schemas.microsoft.com/office/drawing/2014/main" id="{A84BA6DA-A6A6-42CC-86B6-7A36FA1B594A}"/>
              </a:ext>
            </a:extLst>
          </p:cNvPr>
          <p:cNvSpPr txBox="1">
            <a:spLocks/>
          </p:cNvSpPr>
          <p:nvPr/>
        </p:nvSpPr>
        <p:spPr>
          <a:xfrm>
            <a:off x="581192" y="3825238"/>
            <a:ext cx="11029615" cy="562703"/>
          </a:xfrm>
          <a:prstGeom prst="rect">
            <a:avLst/>
          </a:prstGeom>
        </p:spPr>
        <p:txBody>
          <a:bodyPr vert="horz" lIns="91440" tIns="45720" rIns="91440" bIns="45720" rtlCol="0" anchor="ctr">
            <a:normAutofit/>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US" dirty="0"/>
              <a:t>Creates mode-awareness and startle risk</a:t>
            </a:r>
          </a:p>
        </p:txBody>
      </p:sp>
      <p:sp>
        <p:nvSpPr>
          <p:cNvPr id="7" name="Content Placeholder 2">
            <a:extLst>
              <a:ext uri="{FF2B5EF4-FFF2-40B4-BE49-F238E27FC236}">
                <a16:creationId xmlns:a16="http://schemas.microsoft.com/office/drawing/2014/main" id="{AF3CC7F3-B029-41B7-8960-F4AB8E5A7579}"/>
              </a:ext>
            </a:extLst>
          </p:cNvPr>
          <p:cNvSpPr txBox="1">
            <a:spLocks/>
          </p:cNvSpPr>
          <p:nvPr/>
        </p:nvSpPr>
        <p:spPr>
          <a:xfrm>
            <a:off x="581192" y="4579342"/>
            <a:ext cx="11029615" cy="562703"/>
          </a:xfrm>
          <a:prstGeom prst="rect">
            <a:avLst/>
          </a:prstGeom>
        </p:spPr>
        <p:txBody>
          <a:bodyPr vert="horz" lIns="91440" tIns="45720" rIns="91440" bIns="45720" rtlCol="0" anchor="ctr">
            <a:normAutofit/>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US" dirty="0"/>
              <a:t>Reduces workload (when used correctly)</a:t>
            </a:r>
          </a:p>
        </p:txBody>
      </p:sp>
      <p:sp>
        <p:nvSpPr>
          <p:cNvPr id="8" name="Content Placeholder 2">
            <a:extLst>
              <a:ext uri="{FF2B5EF4-FFF2-40B4-BE49-F238E27FC236}">
                <a16:creationId xmlns:a16="http://schemas.microsoft.com/office/drawing/2014/main" id="{F6AF4840-ADFA-4436-B11B-BD9F6E8FCC84}"/>
              </a:ext>
            </a:extLst>
          </p:cNvPr>
          <p:cNvSpPr txBox="1">
            <a:spLocks/>
          </p:cNvSpPr>
          <p:nvPr/>
        </p:nvSpPr>
        <p:spPr>
          <a:xfrm>
            <a:off x="581192" y="5333446"/>
            <a:ext cx="11029615" cy="562703"/>
          </a:xfrm>
          <a:prstGeom prst="rect">
            <a:avLst/>
          </a:prstGeom>
        </p:spPr>
        <p:txBody>
          <a:bodyPr vert="horz" lIns="91440" tIns="45720" rIns="91440" bIns="45720" rtlCol="0" anchor="ctr">
            <a:normAutofit/>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US" dirty="0"/>
              <a:t>Affects training goals</a:t>
            </a:r>
          </a:p>
        </p:txBody>
      </p:sp>
    </p:spTree>
    <p:extLst>
      <p:ext uri="{BB962C8B-B14F-4D97-AF65-F5344CB8AC3E}">
        <p14:creationId xmlns:p14="http://schemas.microsoft.com/office/powerpoint/2010/main" val="2919841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P spid="7"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33EB-7DCB-4DDC-80AF-C885A3EE1245}"/>
              </a:ext>
            </a:extLst>
          </p:cNvPr>
          <p:cNvSpPr>
            <a:spLocks noGrp="1"/>
          </p:cNvSpPr>
          <p:nvPr>
            <p:ph type="title"/>
          </p:nvPr>
        </p:nvSpPr>
        <p:spPr/>
        <p:txBody>
          <a:bodyPr/>
          <a:lstStyle/>
          <a:p>
            <a:r>
              <a:rPr lang="en-US" dirty="0"/>
              <a:t>Garmin electronic stability &amp; Protection (</a:t>
            </a:r>
            <a:r>
              <a:rPr lang="en-US" dirty="0" err="1"/>
              <a:t>esp</a:t>
            </a:r>
            <a:r>
              <a:rPr lang="en-US" baseline="30000" dirty="0" err="1"/>
              <a:t>tm</a:t>
            </a:r>
            <a:r>
              <a:rPr lang="en-US" dirty="0"/>
              <a:t>)</a:t>
            </a:r>
          </a:p>
        </p:txBody>
      </p:sp>
      <p:sp>
        <p:nvSpPr>
          <p:cNvPr id="4" name="Content Placeholder 3">
            <a:extLst>
              <a:ext uri="{FF2B5EF4-FFF2-40B4-BE49-F238E27FC236}">
                <a16:creationId xmlns:a16="http://schemas.microsoft.com/office/drawing/2014/main" id="{040BD55F-3636-408C-BB7E-F447BF74BE75}"/>
              </a:ext>
            </a:extLst>
          </p:cNvPr>
          <p:cNvSpPr>
            <a:spLocks noGrp="1"/>
          </p:cNvSpPr>
          <p:nvPr>
            <p:ph sz="half" idx="1"/>
          </p:nvPr>
        </p:nvSpPr>
        <p:spPr>
          <a:xfrm>
            <a:off x="581193" y="2228003"/>
            <a:ext cx="10203348" cy="3633047"/>
          </a:xfrm>
        </p:spPr>
        <p:txBody>
          <a:bodyPr>
            <a:normAutofit/>
          </a:bodyPr>
          <a:lstStyle/>
          <a:p>
            <a:r>
              <a:rPr lang="en-US" sz="3200" dirty="0"/>
              <a:t>Provides safety enhancements to aid pilots against loss of control situations</a:t>
            </a:r>
          </a:p>
          <a:p>
            <a:r>
              <a:rPr lang="en-US" sz="3200" dirty="0"/>
              <a:t>Intended to help alert and assist pilots when operation outside the normal flight envelope occurs</a:t>
            </a:r>
          </a:p>
          <a:p>
            <a:r>
              <a:rPr lang="en-US" sz="3200" dirty="0"/>
              <a:t>Can be disabled or overridden at any time</a:t>
            </a:r>
          </a:p>
        </p:txBody>
      </p:sp>
    </p:spTree>
    <p:extLst>
      <p:ext uri="{BB962C8B-B14F-4D97-AF65-F5344CB8AC3E}">
        <p14:creationId xmlns:p14="http://schemas.microsoft.com/office/powerpoint/2010/main" val="497607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33EB-7DCB-4DDC-80AF-C885A3EE1245}"/>
              </a:ext>
            </a:extLst>
          </p:cNvPr>
          <p:cNvSpPr>
            <a:spLocks noGrp="1"/>
          </p:cNvSpPr>
          <p:nvPr>
            <p:ph type="title"/>
          </p:nvPr>
        </p:nvSpPr>
        <p:spPr/>
        <p:txBody>
          <a:bodyPr/>
          <a:lstStyle/>
          <a:p>
            <a:r>
              <a:rPr lang="en-US" dirty="0"/>
              <a:t>Garmin electronic stability &amp; Protection (</a:t>
            </a:r>
            <a:r>
              <a:rPr lang="en-US" dirty="0" err="1"/>
              <a:t>esp</a:t>
            </a:r>
            <a:r>
              <a:rPr lang="en-US" baseline="30000" dirty="0" err="1"/>
              <a:t>tm</a:t>
            </a:r>
            <a:r>
              <a:rPr lang="en-US" dirty="0"/>
              <a:t>)</a:t>
            </a:r>
          </a:p>
        </p:txBody>
      </p:sp>
      <p:sp>
        <p:nvSpPr>
          <p:cNvPr id="4" name="Content Placeholder 3">
            <a:extLst>
              <a:ext uri="{FF2B5EF4-FFF2-40B4-BE49-F238E27FC236}">
                <a16:creationId xmlns:a16="http://schemas.microsoft.com/office/drawing/2014/main" id="{040BD55F-3636-408C-BB7E-F447BF74BE75}"/>
              </a:ext>
            </a:extLst>
          </p:cNvPr>
          <p:cNvSpPr>
            <a:spLocks noGrp="1"/>
          </p:cNvSpPr>
          <p:nvPr>
            <p:ph sz="half" idx="1"/>
          </p:nvPr>
        </p:nvSpPr>
        <p:spPr>
          <a:xfrm>
            <a:off x="581193" y="2228003"/>
            <a:ext cx="10203348" cy="3633047"/>
          </a:xfrm>
        </p:spPr>
        <p:txBody>
          <a:bodyPr>
            <a:normAutofit/>
          </a:bodyPr>
          <a:lstStyle/>
          <a:p>
            <a:r>
              <a:rPr lang="en-US" sz="3200" dirty="0"/>
              <a:t>ESP functions when the aircraft meets the following:</a:t>
            </a:r>
          </a:p>
          <a:p>
            <a:pPr lvl="1"/>
            <a:r>
              <a:rPr lang="en-US" sz="3000" dirty="0"/>
              <a:t>In flight</a:t>
            </a:r>
          </a:p>
          <a:p>
            <a:pPr lvl="1"/>
            <a:r>
              <a:rPr lang="en-US" sz="3000" dirty="0"/>
              <a:t>Above 500 ft AGL – automatically arms</a:t>
            </a:r>
          </a:p>
          <a:p>
            <a:pPr lvl="1"/>
            <a:r>
              <a:rPr lang="en-US" sz="3000" dirty="0"/>
              <a:t>Below 200 ft AGL – automatically disarms</a:t>
            </a:r>
          </a:p>
          <a:p>
            <a:pPr lvl="1"/>
            <a:r>
              <a:rPr lang="en-US" sz="3000" dirty="0"/>
              <a:t>Autopilot not engaged</a:t>
            </a:r>
          </a:p>
        </p:txBody>
      </p:sp>
    </p:spTree>
    <p:extLst>
      <p:ext uri="{BB962C8B-B14F-4D97-AF65-F5344CB8AC3E}">
        <p14:creationId xmlns:p14="http://schemas.microsoft.com/office/powerpoint/2010/main" val="27496856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33EB-7DCB-4DDC-80AF-C885A3EE1245}"/>
              </a:ext>
            </a:extLst>
          </p:cNvPr>
          <p:cNvSpPr>
            <a:spLocks noGrp="1"/>
          </p:cNvSpPr>
          <p:nvPr>
            <p:ph type="title"/>
          </p:nvPr>
        </p:nvSpPr>
        <p:spPr>
          <a:xfrm>
            <a:off x="581193" y="729658"/>
            <a:ext cx="11029616" cy="988332"/>
          </a:xfrm>
        </p:spPr>
        <p:txBody>
          <a:bodyPr anchor="b">
            <a:normAutofit/>
          </a:bodyPr>
          <a:lstStyle/>
          <a:p>
            <a:r>
              <a:rPr lang="en-US" dirty="0"/>
              <a:t>Garmin electronic stability &amp; Protection (</a:t>
            </a:r>
            <a:r>
              <a:rPr lang="en-US" dirty="0" err="1"/>
              <a:t>esp</a:t>
            </a:r>
            <a:r>
              <a:rPr lang="en-US" baseline="30000" dirty="0" err="1"/>
              <a:t>tm</a:t>
            </a:r>
            <a:r>
              <a:rPr lang="en-US" dirty="0"/>
              <a:t>)</a:t>
            </a:r>
          </a:p>
        </p:txBody>
      </p:sp>
      <p:sp>
        <p:nvSpPr>
          <p:cNvPr id="4" name="Content Placeholder 3">
            <a:extLst>
              <a:ext uri="{FF2B5EF4-FFF2-40B4-BE49-F238E27FC236}">
                <a16:creationId xmlns:a16="http://schemas.microsoft.com/office/drawing/2014/main" id="{040BD55F-3636-408C-BB7E-F447BF74BE75}"/>
              </a:ext>
            </a:extLst>
          </p:cNvPr>
          <p:cNvSpPr>
            <a:spLocks noGrp="1"/>
          </p:cNvSpPr>
          <p:nvPr>
            <p:ph sz="half" idx="1"/>
          </p:nvPr>
        </p:nvSpPr>
        <p:spPr>
          <a:xfrm>
            <a:off x="581193" y="2228003"/>
            <a:ext cx="5422390" cy="3633047"/>
          </a:xfrm>
        </p:spPr>
        <p:txBody>
          <a:bodyPr anchor="ctr">
            <a:normAutofit/>
          </a:bodyPr>
          <a:lstStyle/>
          <a:p>
            <a:r>
              <a:rPr lang="en-US" sz="2800" dirty="0"/>
              <a:t>System is enabled and monitoring flight parameters when the double lines are present at the 45</a:t>
            </a:r>
            <a:r>
              <a:rPr lang="en-US" sz="2800" dirty="0">
                <a:latin typeface="Calibri" panose="020F0502020204030204" pitchFamily="34" charset="0"/>
                <a:ea typeface="Calibri" panose="020F0502020204030204" pitchFamily="34" charset="0"/>
                <a:cs typeface="Calibri" panose="020F0502020204030204" pitchFamily="34" charset="0"/>
              </a:rPr>
              <a:t>⁰</a:t>
            </a:r>
            <a:r>
              <a:rPr lang="en-US" sz="2800" dirty="0"/>
              <a:t> point on the roll scale</a:t>
            </a:r>
          </a:p>
        </p:txBody>
      </p:sp>
      <p:pic>
        <p:nvPicPr>
          <p:cNvPr id="5" name="Picture 4">
            <a:extLst>
              <a:ext uri="{FF2B5EF4-FFF2-40B4-BE49-F238E27FC236}">
                <a16:creationId xmlns:a16="http://schemas.microsoft.com/office/drawing/2014/main" id="{FB36B5B1-422E-4210-9D48-907223BDE5C1}"/>
              </a:ext>
            </a:extLst>
          </p:cNvPr>
          <p:cNvPicPr>
            <a:picLocks noChangeAspect="1"/>
          </p:cNvPicPr>
          <p:nvPr/>
        </p:nvPicPr>
        <p:blipFill>
          <a:blip r:embed="rId2"/>
          <a:stretch>
            <a:fillRect/>
          </a:stretch>
        </p:blipFill>
        <p:spPr>
          <a:xfrm>
            <a:off x="6501539" y="1900129"/>
            <a:ext cx="5109268" cy="4981538"/>
          </a:xfrm>
          <a:prstGeom prst="rect">
            <a:avLst/>
          </a:prstGeom>
          <a:noFill/>
        </p:spPr>
      </p:pic>
    </p:spTree>
    <p:extLst>
      <p:ext uri="{BB962C8B-B14F-4D97-AF65-F5344CB8AC3E}">
        <p14:creationId xmlns:p14="http://schemas.microsoft.com/office/powerpoint/2010/main" val="26008830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33EB-7DCB-4DDC-80AF-C885A3EE1245}"/>
              </a:ext>
            </a:extLst>
          </p:cNvPr>
          <p:cNvSpPr>
            <a:spLocks noGrp="1"/>
          </p:cNvSpPr>
          <p:nvPr>
            <p:ph type="title"/>
          </p:nvPr>
        </p:nvSpPr>
        <p:spPr>
          <a:xfrm>
            <a:off x="581193" y="729658"/>
            <a:ext cx="11029616" cy="988332"/>
          </a:xfrm>
        </p:spPr>
        <p:txBody>
          <a:bodyPr anchor="b">
            <a:normAutofit/>
          </a:bodyPr>
          <a:lstStyle/>
          <a:p>
            <a:r>
              <a:rPr lang="en-US" dirty="0"/>
              <a:t>Garmin electronic stability &amp; Protection (</a:t>
            </a:r>
            <a:r>
              <a:rPr lang="en-US" dirty="0" err="1"/>
              <a:t>esp</a:t>
            </a:r>
            <a:r>
              <a:rPr lang="en-US" baseline="30000" dirty="0" err="1"/>
              <a:t>tm</a:t>
            </a:r>
            <a:r>
              <a:rPr lang="en-US" dirty="0"/>
              <a:t>)</a:t>
            </a:r>
          </a:p>
        </p:txBody>
      </p:sp>
      <p:sp>
        <p:nvSpPr>
          <p:cNvPr id="4" name="Content Placeholder 3">
            <a:extLst>
              <a:ext uri="{FF2B5EF4-FFF2-40B4-BE49-F238E27FC236}">
                <a16:creationId xmlns:a16="http://schemas.microsoft.com/office/drawing/2014/main" id="{040BD55F-3636-408C-BB7E-F447BF74BE75}"/>
              </a:ext>
            </a:extLst>
          </p:cNvPr>
          <p:cNvSpPr>
            <a:spLocks noGrp="1"/>
          </p:cNvSpPr>
          <p:nvPr>
            <p:ph sz="half" idx="1"/>
          </p:nvPr>
        </p:nvSpPr>
        <p:spPr>
          <a:xfrm>
            <a:off x="449459" y="1937290"/>
            <a:ext cx="6292306" cy="4595247"/>
          </a:xfrm>
        </p:spPr>
        <p:txBody>
          <a:bodyPr anchor="ctr">
            <a:normAutofit/>
          </a:bodyPr>
          <a:lstStyle/>
          <a:p>
            <a:r>
              <a:rPr lang="en-US" sz="2400" dirty="0"/>
              <a:t>ESP will engage whenever the aircraft exceeds one or more conditions beyond the normal flight envelope:</a:t>
            </a:r>
          </a:p>
          <a:p>
            <a:pPr lvl="1"/>
            <a:r>
              <a:rPr lang="en-US" sz="2000" dirty="0"/>
              <a:t>Pitch</a:t>
            </a:r>
          </a:p>
          <a:p>
            <a:pPr lvl="1"/>
            <a:r>
              <a:rPr lang="en-US" sz="2000" dirty="0"/>
              <a:t>Roll</a:t>
            </a:r>
          </a:p>
          <a:p>
            <a:pPr lvl="1"/>
            <a:r>
              <a:rPr lang="en-US" sz="2000" dirty="0"/>
              <a:t>V</a:t>
            </a:r>
            <a:r>
              <a:rPr lang="en-US" sz="2000" baseline="-25000" dirty="0"/>
              <a:t>NE</a:t>
            </a:r>
          </a:p>
          <a:p>
            <a:pPr lvl="1"/>
            <a:r>
              <a:rPr lang="en-US" sz="2000" dirty="0"/>
              <a:t>Impending stall</a:t>
            </a:r>
          </a:p>
        </p:txBody>
      </p:sp>
      <p:pic>
        <p:nvPicPr>
          <p:cNvPr id="5" name="Picture 4">
            <a:extLst>
              <a:ext uri="{FF2B5EF4-FFF2-40B4-BE49-F238E27FC236}">
                <a16:creationId xmlns:a16="http://schemas.microsoft.com/office/drawing/2014/main" id="{FB36B5B1-422E-4210-9D48-907223BDE5C1}"/>
              </a:ext>
            </a:extLst>
          </p:cNvPr>
          <p:cNvPicPr>
            <a:picLocks noChangeAspect="1"/>
          </p:cNvPicPr>
          <p:nvPr/>
        </p:nvPicPr>
        <p:blipFill>
          <a:blip r:embed="rId2"/>
          <a:stretch>
            <a:fillRect/>
          </a:stretch>
        </p:blipFill>
        <p:spPr>
          <a:xfrm>
            <a:off x="6710769" y="2014780"/>
            <a:ext cx="4891429" cy="4769145"/>
          </a:xfrm>
          <a:prstGeom prst="rect">
            <a:avLst/>
          </a:prstGeom>
          <a:noFill/>
        </p:spPr>
      </p:pic>
    </p:spTree>
    <p:extLst>
      <p:ext uri="{BB962C8B-B14F-4D97-AF65-F5344CB8AC3E}">
        <p14:creationId xmlns:p14="http://schemas.microsoft.com/office/powerpoint/2010/main" val="18043860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33EB-7DCB-4DDC-80AF-C885A3EE1245}"/>
              </a:ext>
            </a:extLst>
          </p:cNvPr>
          <p:cNvSpPr>
            <a:spLocks noGrp="1"/>
          </p:cNvSpPr>
          <p:nvPr>
            <p:ph type="title"/>
          </p:nvPr>
        </p:nvSpPr>
        <p:spPr>
          <a:xfrm>
            <a:off x="581193" y="729658"/>
            <a:ext cx="11029616" cy="988332"/>
          </a:xfrm>
        </p:spPr>
        <p:txBody>
          <a:bodyPr anchor="b">
            <a:normAutofit/>
          </a:bodyPr>
          <a:lstStyle/>
          <a:p>
            <a:r>
              <a:rPr lang="en-US" dirty="0"/>
              <a:t>Garmin electronic stability &amp; Protection (</a:t>
            </a:r>
            <a:r>
              <a:rPr lang="en-US" dirty="0" err="1"/>
              <a:t>esp</a:t>
            </a:r>
            <a:r>
              <a:rPr lang="en-US" baseline="30000" dirty="0" err="1"/>
              <a:t>tm</a:t>
            </a:r>
            <a:r>
              <a:rPr lang="en-US" dirty="0"/>
              <a:t>)</a:t>
            </a:r>
          </a:p>
        </p:txBody>
      </p:sp>
      <p:sp>
        <p:nvSpPr>
          <p:cNvPr id="4" name="Content Placeholder 3">
            <a:extLst>
              <a:ext uri="{FF2B5EF4-FFF2-40B4-BE49-F238E27FC236}">
                <a16:creationId xmlns:a16="http://schemas.microsoft.com/office/drawing/2014/main" id="{040BD55F-3636-408C-BB7E-F447BF74BE75}"/>
              </a:ext>
            </a:extLst>
          </p:cNvPr>
          <p:cNvSpPr>
            <a:spLocks noGrp="1"/>
          </p:cNvSpPr>
          <p:nvPr>
            <p:ph sz="half" idx="1"/>
          </p:nvPr>
        </p:nvSpPr>
        <p:spPr>
          <a:xfrm>
            <a:off x="449459" y="1937290"/>
            <a:ext cx="6292306" cy="4595247"/>
          </a:xfrm>
        </p:spPr>
        <p:txBody>
          <a:bodyPr anchor="ctr">
            <a:normAutofit lnSpcReduction="10000"/>
          </a:bodyPr>
          <a:lstStyle/>
          <a:p>
            <a:r>
              <a:rPr lang="en-US" sz="2400" dirty="0"/>
              <a:t>ESP will provide force to the appropriate control surface to return the aircraft to the normal flight envelope</a:t>
            </a:r>
          </a:p>
          <a:p>
            <a:r>
              <a:rPr lang="en-US" sz="2400" dirty="0"/>
              <a:t>The pilot will perceive resistance to control movements in the undesired direction as the aircraft approaches a steep attitude, high airspeed, or impending stall</a:t>
            </a:r>
          </a:p>
          <a:p>
            <a:r>
              <a:rPr lang="en-US" sz="2400" dirty="0"/>
              <a:t>The pilot can override by pressing the Control Wheel Steering or Autopilot Disconnect Switch</a:t>
            </a:r>
          </a:p>
          <a:p>
            <a:r>
              <a:rPr lang="en-US" sz="2400" dirty="0"/>
              <a:t>When switches are released, forces will again be applied</a:t>
            </a:r>
            <a:endParaRPr lang="en-US" sz="2000" dirty="0"/>
          </a:p>
        </p:txBody>
      </p:sp>
      <p:pic>
        <p:nvPicPr>
          <p:cNvPr id="5" name="Picture 4">
            <a:extLst>
              <a:ext uri="{FF2B5EF4-FFF2-40B4-BE49-F238E27FC236}">
                <a16:creationId xmlns:a16="http://schemas.microsoft.com/office/drawing/2014/main" id="{FB36B5B1-422E-4210-9D48-907223BDE5C1}"/>
              </a:ext>
            </a:extLst>
          </p:cNvPr>
          <p:cNvPicPr>
            <a:picLocks noChangeAspect="1"/>
          </p:cNvPicPr>
          <p:nvPr/>
        </p:nvPicPr>
        <p:blipFill>
          <a:blip r:embed="rId2"/>
          <a:stretch>
            <a:fillRect/>
          </a:stretch>
        </p:blipFill>
        <p:spPr>
          <a:xfrm>
            <a:off x="6710769" y="2014780"/>
            <a:ext cx="4891429" cy="4769145"/>
          </a:xfrm>
          <a:prstGeom prst="rect">
            <a:avLst/>
          </a:prstGeom>
          <a:noFill/>
        </p:spPr>
      </p:pic>
    </p:spTree>
    <p:extLst>
      <p:ext uri="{BB962C8B-B14F-4D97-AF65-F5344CB8AC3E}">
        <p14:creationId xmlns:p14="http://schemas.microsoft.com/office/powerpoint/2010/main" val="16598205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33EB-7DCB-4DDC-80AF-C885A3EE1245}"/>
              </a:ext>
            </a:extLst>
          </p:cNvPr>
          <p:cNvSpPr>
            <a:spLocks noGrp="1"/>
          </p:cNvSpPr>
          <p:nvPr>
            <p:ph type="title"/>
          </p:nvPr>
        </p:nvSpPr>
        <p:spPr>
          <a:xfrm>
            <a:off x="581193" y="729658"/>
            <a:ext cx="11029616" cy="988332"/>
          </a:xfrm>
        </p:spPr>
        <p:txBody>
          <a:bodyPr anchor="b">
            <a:normAutofit/>
          </a:bodyPr>
          <a:lstStyle/>
          <a:p>
            <a:r>
              <a:rPr lang="en-US" dirty="0"/>
              <a:t>Level Mode </a:t>
            </a:r>
          </a:p>
        </p:txBody>
      </p:sp>
      <p:sp>
        <p:nvSpPr>
          <p:cNvPr id="4" name="Content Placeholder 3">
            <a:extLst>
              <a:ext uri="{FF2B5EF4-FFF2-40B4-BE49-F238E27FC236}">
                <a16:creationId xmlns:a16="http://schemas.microsoft.com/office/drawing/2014/main" id="{040BD55F-3636-408C-BB7E-F447BF74BE75}"/>
              </a:ext>
            </a:extLst>
          </p:cNvPr>
          <p:cNvSpPr>
            <a:spLocks noGrp="1"/>
          </p:cNvSpPr>
          <p:nvPr>
            <p:ph sz="half" idx="1"/>
          </p:nvPr>
        </p:nvSpPr>
        <p:spPr>
          <a:xfrm>
            <a:off x="449459" y="1937290"/>
            <a:ext cx="6292306" cy="4595247"/>
          </a:xfrm>
        </p:spPr>
        <p:txBody>
          <a:bodyPr anchor="ctr">
            <a:normAutofit/>
          </a:bodyPr>
          <a:lstStyle/>
          <a:p>
            <a:r>
              <a:rPr lang="en-US" sz="2400" dirty="0"/>
              <a:t>As an additional protective feature, ESP will automatically turn on the autopilot after a period of normal flight envelope excursion.</a:t>
            </a:r>
          </a:p>
          <a:p>
            <a:r>
              <a:rPr lang="en-US" sz="2400" dirty="0"/>
              <a:t>After 10 seconds of ESP engagement (cumulative; not necessarily consecutive seconds) of a 20-second interval, the autopilot will engage automatically with the flight director in Level (LVL) mode</a:t>
            </a:r>
          </a:p>
          <a:p>
            <a:r>
              <a:rPr lang="en-US" sz="2400" dirty="0"/>
              <a:t>This feature could be helpful during situations like spatial disorientation or pilot incapacitation</a:t>
            </a:r>
            <a:endParaRPr lang="en-US" sz="2000" dirty="0"/>
          </a:p>
        </p:txBody>
      </p:sp>
      <p:pic>
        <p:nvPicPr>
          <p:cNvPr id="5" name="Picture 4">
            <a:extLst>
              <a:ext uri="{FF2B5EF4-FFF2-40B4-BE49-F238E27FC236}">
                <a16:creationId xmlns:a16="http://schemas.microsoft.com/office/drawing/2014/main" id="{FB36B5B1-422E-4210-9D48-907223BDE5C1}"/>
              </a:ext>
            </a:extLst>
          </p:cNvPr>
          <p:cNvPicPr>
            <a:picLocks noChangeAspect="1"/>
          </p:cNvPicPr>
          <p:nvPr/>
        </p:nvPicPr>
        <p:blipFill>
          <a:blip r:embed="rId3"/>
          <a:stretch>
            <a:fillRect/>
          </a:stretch>
        </p:blipFill>
        <p:spPr>
          <a:xfrm>
            <a:off x="6710769" y="2014780"/>
            <a:ext cx="4891429" cy="4769145"/>
          </a:xfrm>
          <a:prstGeom prst="rect">
            <a:avLst/>
          </a:prstGeom>
          <a:noFill/>
        </p:spPr>
      </p:pic>
    </p:spTree>
    <p:extLst>
      <p:ext uri="{BB962C8B-B14F-4D97-AF65-F5344CB8AC3E}">
        <p14:creationId xmlns:p14="http://schemas.microsoft.com/office/powerpoint/2010/main" val="1052123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33EB-7DCB-4DDC-80AF-C885A3EE1245}"/>
              </a:ext>
            </a:extLst>
          </p:cNvPr>
          <p:cNvSpPr>
            <a:spLocks noGrp="1"/>
          </p:cNvSpPr>
          <p:nvPr>
            <p:ph type="title"/>
          </p:nvPr>
        </p:nvSpPr>
        <p:spPr>
          <a:xfrm>
            <a:off x="581193" y="729658"/>
            <a:ext cx="11029616" cy="988332"/>
          </a:xfrm>
        </p:spPr>
        <p:txBody>
          <a:bodyPr anchor="b">
            <a:normAutofit/>
          </a:bodyPr>
          <a:lstStyle/>
          <a:p>
            <a:r>
              <a:rPr lang="en-US" dirty="0"/>
              <a:t>Roll engagement</a:t>
            </a:r>
          </a:p>
        </p:txBody>
      </p:sp>
      <p:sp>
        <p:nvSpPr>
          <p:cNvPr id="6" name="Content Placeholder 5">
            <a:extLst>
              <a:ext uri="{FF2B5EF4-FFF2-40B4-BE49-F238E27FC236}">
                <a16:creationId xmlns:a16="http://schemas.microsoft.com/office/drawing/2014/main" id="{5B079944-A2BB-4C33-84E8-85AD3896573F}"/>
              </a:ext>
            </a:extLst>
          </p:cNvPr>
          <p:cNvSpPr>
            <a:spLocks noGrp="1"/>
          </p:cNvSpPr>
          <p:nvPr>
            <p:ph sz="half" idx="1"/>
          </p:nvPr>
        </p:nvSpPr>
        <p:spPr>
          <a:xfrm>
            <a:off x="203634" y="2259808"/>
            <a:ext cx="2893527" cy="3767281"/>
          </a:xfrm>
        </p:spPr>
        <p:txBody>
          <a:bodyPr/>
          <a:lstStyle/>
          <a:p>
            <a:r>
              <a:rPr lang="en-US" dirty="0"/>
              <a:t>As roll attitude exceeds the configured limit, ESP will engage and the Roll Limit Indicators will move to 15º less than the configured ESP bank limit. </a:t>
            </a:r>
          </a:p>
          <a:p>
            <a:r>
              <a:rPr lang="en-US" dirty="0"/>
              <a:t>The Roll Limit Indicator now indicates where ESP will disengage as roll attitude decreases.</a:t>
            </a:r>
          </a:p>
        </p:txBody>
      </p:sp>
      <p:pic>
        <p:nvPicPr>
          <p:cNvPr id="4" name="Picture 3">
            <a:extLst>
              <a:ext uri="{FF2B5EF4-FFF2-40B4-BE49-F238E27FC236}">
                <a16:creationId xmlns:a16="http://schemas.microsoft.com/office/drawing/2014/main" id="{C64D28BC-6F05-4CE4-B557-C51E2FC3D0FD}"/>
              </a:ext>
            </a:extLst>
          </p:cNvPr>
          <p:cNvPicPr>
            <a:picLocks noChangeAspect="1"/>
          </p:cNvPicPr>
          <p:nvPr/>
        </p:nvPicPr>
        <p:blipFill>
          <a:blip r:embed="rId3"/>
          <a:stretch>
            <a:fillRect/>
          </a:stretch>
        </p:blipFill>
        <p:spPr>
          <a:xfrm>
            <a:off x="3097161" y="1979032"/>
            <a:ext cx="9094838" cy="4397442"/>
          </a:xfrm>
          <a:prstGeom prst="rect">
            <a:avLst/>
          </a:prstGeom>
        </p:spPr>
      </p:pic>
    </p:spTree>
    <p:extLst>
      <p:ext uri="{BB962C8B-B14F-4D97-AF65-F5344CB8AC3E}">
        <p14:creationId xmlns:p14="http://schemas.microsoft.com/office/powerpoint/2010/main" val="10045919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33EB-7DCB-4DDC-80AF-C885A3EE1245}"/>
              </a:ext>
            </a:extLst>
          </p:cNvPr>
          <p:cNvSpPr>
            <a:spLocks noGrp="1"/>
          </p:cNvSpPr>
          <p:nvPr>
            <p:ph type="title"/>
          </p:nvPr>
        </p:nvSpPr>
        <p:spPr>
          <a:xfrm>
            <a:off x="581193" y="729658"/>
            <a:ext cx="11029616" cy="988332"/>
          </a:xfrm>
        </p:spPr>
        <p:txBody>
          <a:bodyPr anchor="b">
            <a:normAutofit/>
          </a:bodyPr>
          <a:lstStyle/>
          <a:p>
            <a:r>
              <a:rPr lang="en-US" dirty="0"/>
              <a:t>Differences between </a:t>
            </a:r>
            <a:r>
              <a:rPr lang="en-US" dirty="0" err="1"/>
              <a:t>esp</a:t>
            </a:r>
            <a:r>
              <a:rPr lang="en-US" dirty="0"/>
              <a:t> bank operating ranges:</a:t>
            </a:r>
          </a:p>
        </p:txBody>
      </p:sp>
      <p:pic>
        <p:nvPicPr>
          <p:cNvPr id="4" name="Picture 3">
            <a:extLst>
              <a:ext uri="{FF2B5EF4-FFF2-40B4-BE49-F238E27FC236}">
                <a16:creationId xmlns:a16="http://schemas.microsoft.com/office/drawing/2014/main" id="{D19019FF-1212-4409-89B6-2B4345F8ADE4}"/>
              </a:ext>
            </a:extLst>
          </p:cNvPr>
          <p:cNvPicPr>
            <a:picLocks noChangeAspect="1"/>
          </p:cNvPicPr>
          <p:nvPr/>
        </p:nvPicPr>
        <p:blipFill>
          <a:blip r:embed="rId3"/>
          <a:stretch>
            <a:fillRect/>
          </a:stretch>
        </p:blipFill>
        <p:spPr>
          <a:xfrm>
            <a:off x="0" y="2417197"/>
            <a:ext cx="6857006" cy="3625794"/>
          </a:xfrm>
          <a:prstGeom prst="rect">
            <a:avLst/>
          </a:prstGeom>
        </p:spPr>
      </p:pic>
      <p:pic>
        <p:nvPicPr>
          <p:cNvPr id="7" name="Picture 6">
            <a:extLst>
              <a:ext uri="{FF2B5EF4-FFF2-40B4-BE49-F238E27FC236}">
                <a16:creationId xmlns:a16="http://schemas.microsoft.com/office/drawing/2014/main" id="{534BDDF9-CE6C-4273-9797-FA5130F2DBA8}"/>
              </a:ext>
            </a:extLst>
          </p:cNvPr>
          <p:cNvPicPr>
            <a:picLocks noChangeAspect="1"/>
          </p:cNvPicPr>
          <p:nvPr/>
        </p:nvPicPr>
        <p:blipFill>
          <a:blip r:embed="rId4"/>
          <a:stretch>
            <a:fillRect/>
          </a:stretch>
        </p:blipFill>
        <p:spPr>
          <a:xfrm>
            <a:off x="6981248" y="2476895"/>
            <a:ext cx="5194852" cy="3342380"/>
          </a:xfrm>
          <a:prstGeom prst="rect">
            <a:avLst/>
          </a:prstGeom>
        </p:spPr>
      </p:pic>
    </p:spTree>
    <p:extLst>
      <p:ext uri="{BB962C8B-B14F-4D97-AF65-F5344CB8AC3E}">
        <p14:creationId xmlns:p14="http://schemas.microsoft.com/office/powerpoint/2010/main" val="13510704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33EB-7DCB-4DDC-80AF-C885A3EE1245}"/>
              </a:ext>
            </a:extLst>
          </p:cNvPr>
          <p:cNvSpPr>
            <a:spLocks noGrp="1"/>
          </p:cNvSpPr>
          <p:nvPr>
            <p:ph type="title"/>
          </p:nvPr>
        </p:nvSpPr>
        <p:spPr>
          <a:xfrm>
            <a:off x="581193" y="729658"/>
            <a:ext cx="11029616" cy="988332"/>
          </a:xfrm>
        </p:spPr>
        <p:txBody>
          <a:bodyPr anchor="b">
            <a:normAutofit/>
          </a:bodyPr>
          <a:lstStyle/>
          <a:p>
            <a:r>
              <a:rPr lang="en-US" dirty="0"/>
              <a:t>Differences between </a:t>
            </a:r>
            <a:r>
              <a:rPr lang="en-US" dirty="0" err="1"/>
              <a:t>esp</a:t>
            </a:r>
            <a:r>
              <a:rPr lang="en-US" dirty="0"/>
              <a:t> pitch operating ranges:</a:t>
            </a:r>
          </a:p>
        </p:txBody>
      </p:sp>
      <p:pic>
        <p:nvPicPr>
          <p:cNvPr id="4" name="Picture 3">
            <a:extLst>
              <a:ext uri="{FF2B5EF4-FFF2-40B4-BE49-F238E27FC236}">
                <a16:creationId xmlns:a16="http://schemas.microsoft.com/office/drawing/2014/main" id="{D2412EE6-77C3-46CA-8C6F-EEB1CD5D437A}"/>
              </a:ext>
            </a:extLst>
          </p:cNvPr>
          <p:cNvPicPr>
            <a:picLocks noChangeAspect="1"/>
          </p:cNvPicPr>
          <p:nvPr/>
        </p:nvPicPr>
        <p:blipFill>
          <a:blip r:embed="rId3"/>
          <a:stretch>
            <a:fillRect/>
          </a:stretch>
        </p:blipFill>
        <p:spPr>
          <a:xfrm>
            <a:off x="955860" y="1868068"/>
            <a:ext cx="4385179" cy="4989931"/>
          </a:xfrm>
          <a:prstGeom prst="rect">
            <a:avLst/>
          </a:prstGeom>
        </p:spPr>
      </p:pic>
      <p:pic>
        <p:nvPicPr>
          <p:cNvPr id="7" name="Picture 6">
            <a:extLst>
              <a:ext uri="{FF2B5EF4-FFF2-40B4-BE49-F238E27FC236}">
                <a16:creationId xmlns:a16="http://schemas.microsoft.com/office/drawing/2014/main" id="{03B701E4-FD14-43AE-9500-5869483BF614}"/>
              </a:ext>
            </a:extLst>
          </p:cNvPr>
          <p:cNvPicPr>
            <a:picLocks noChangeAspect="1"/>
          </p:cNvPicPr>
          <p:nvPr/>
        </p:nvPicPr>
        <p:blipFill>
          <a:blip r:embed="rId4"/>
          <a:stretch>
            <a:fillRect/>
          </a:stretch>
        </p:blipFill>
        <p:spPr>
          <a:xfrm>
            <a:off x="6999181" y="1868068"/>
            <a:ext cx="3395926" cy="4989932"/>
          </a:xfrm>
          <a:prstGeom prst="rect">
            <a:avLst/>
          </a:prstGeom>
        </p:spPr>
      </p:pic>
    </p:spTree>
    <p:extLst>
      <p:ext uri="{BB962C8B-B14F-4D97-AF65-F5344CB8AC3E}">
        <p14:creationId xmlns:p14="http://schemas.microsoft.com/office/powerpoint/2010/main" val="21405236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AEE84B6-A8A2-42E2-9A46-62285E75AC17}"/>
              </a:ext>
            </a:extLst>
          </p:cNvPr>
          <p:cNvPicPr>
            <a:picLocks noChangeAspect="1"/>
          </p:cNvPicPr>
          <p:nvPr/>
        </p:nvPicPr>
        <p:blipFill>
          <a:blip r:embed="rId3"/>
          <a:stretch>
            <a:fillRect/>
          </a:stretch>
        </p:blipFill>
        <p:spPr>
          <a:xfrm>
            <a:off x="4183162" y="0"/>
            <a:ext cx="7935548" cy="6858000"/>
          </a:xfrm>
          <a:prstGeom prst="rect">
            <a:avLst/>
          </a:prstGeom>
        </p:spPr>
      </p:pic>
      <p:sp>
        <p:nvSpPr>
          <p:cNvPr id="3" name="Content Placeholder 5">
            <a:extLst>
              <a:ext uri="{FF2B5EF4-FFF2-40B4-BE49-F238E27FC236}">
                <a16:creationId xmlns:a16="http://schemas.microsoft.com/office/drawing/2014/main" id="{1B537E0B-886E-4580-89C1-477ECBFFC3E5}"/>
              </a:ext>
            </a:extLst>
          </p:cNvPr>
          <p:cNvSpPr txBox="1">
            <a:spLocks/>
          </p:cNvSpPr>
          <p:nvPr/>
        </p:nvSpPr>
        <p:spPr>
          <a:xfrm>
            <a:off x="2329369" y="904949"/>
            <a:ext cx="3314826" cy="1025001"/>
          </a:xfrm>
          <a:prstGeom prst="rect">
            <a:avLst/>
          </a:prstGeom>
        </p:spPr>
        <p:txBody>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US" sz="3200" dirty="0"/>
              <a:t>ESP triggered at 45</a:t>
            </a:r>
            <a:r>
              <a:rPr lang="en-US" sz="3200" dirty="0">
                <a:latin typeface="Calibri" panose="020F0502020204030204" pitchFamily="34" charset="0"/>
                <a:ea typeface="Calibri" panose="020F0502020204030204" pitchFamily="34" charset="0"/>
                <a:cs typeface="Calibri" panose="020F0502020204030204" pitchFamily="34" charset="0"/>
              </a:rPr>
              <a:t>⁰</a:t>
            </a:r>
            <a:r>
              <a:rPr lang="en-US" sz="3200" dirty="0"/>
              <a:t> Bank</a:t>
            </a:r>
          </a:p>
        </p:txBody>
      </p:sp>
      <p:sp>
        <p:nvSpPr>
          <p:cNvPr id="7" name="Content Placeholder 5">
            <a:extLst>
              <a:ext uri="{FF2B5EF4-FFF2-40B4-BE49-F238E27FC236}">
                <a16:creationId xmlns:a16="http://schemas.microsoft.com/office/drawing/2014/main" id="{23612CCF-9119-43C6-A517-DC97E01B23B5}"/>
              </a:ext>
            </a:extLst>
          </p:cNvPr>
          <p:cNvSpPr txBox="1">
            <a:spLocks/>
          </p:cNvSpPr>
          <p:nvPr/>
        </p:nvSpPr>
        <p:spPr>
          <a:xfrm>
            <a:off x="2511240" y="5429691"/>
            <a:ext cx="3379762" cy="1096536"/>
          </a:xfrm>
          <a:prstGeom prst="rect">
            <a:avLst/>
          </a:prstGeom>
        </p:spPr>
        <p:txBody>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US" sz="3200" dirty="0"/>
              <a:t>ESP triggered at 45</a:t>
            </a:r>
            <a:r>
              <a:rPr lang="en-US" sz="3200" dirty="0">
                <a:latin typeface="Calibri" panose="020F0502020204030204" pitchFamily="34" charset="0"/>
                <a:ea typeface="Calibri" panose="020F0502020204030204" pitchFamily="34" charset="0"/>
                <a:cs typeface="Calibri" panose="020F0502020204030204" pitchFamily="34" charset="0"/>
              </a:rPr>
              <a:t>⁰</a:t>
            </a:r>
            <a:r>
              <a:rPr lang="en-US" sz="3200" dirty="0"/>
              <a:t> Bank</a:t>
            </a:r>
          </a:p>
        </p:txBody>
      </p:sp>
      <p:pic>
        <p:nvPicPr>
          <p:cNvPr id="8" name="Picture 7">
            <a:extLst>
              <a:ext uri="{FF2B5EF4-FFF2-40B4-BE49-F238E27FC236}">
                <a16:creationId xmlns:a16="http://schemas.microsoft.com/office/drawing/2014/main" id="{89CB7362-CC98-422F-90DD-012DB79D8E1B}"/>
              </a:ext>
            </a:extLst>
          </p:cNvPr>
          <p:cNvPicPr>
            <a:picLocks noChangeAspect="1"/>
          </p:cNvPicPr>
          <p:nvPr/>
        </p:nvPicPr>
        <p:blipFill rotWithShape="1">
          <a:blip r:embed="rId4"/>
          <a:srcRect l="15323" r="12479" b="16959"/>
          <a:stretch/>
        </p:blipFill>
        <p:spPr>
          <a:xfrm>
            <a:off x="0" y="2048570"/>
            <a:ext cx="4510514" cy="2743230"/>
          </a:xfrm>
          <a:prstGeom prst="rect">
            <a:avLst/>
          </a:prstGeom>
        </p:spPr>
      </p:pic>
      <p:sp>
        <p:nvSpPr>
          <p:cNvPr id="6" name="Content Placeholder 5">
            <a:extLst>
              <a:ext uri="{FF2B5EF4-FFF2-40B4-BE49-F238E27FC236}">
                <a16:creationId xmlns:a16="http://schemas.microsoft.com/office/drawing/2014/main" id="{76F7A279-CBD4-4AB1-A2CB-B985159D8723}"/>
              </a:ext>
            </a:extLst>
          </p:cNvPr>
          <p:cNvSpPr txBox="1">
            <a:spLocks/>
          </p:cNvSpPr>
          <p:nvPr/>
        </p:nvSpPr>
        <p:spPr>
          <a:xfrm>
            <a:off x="1007874" y="0"/>
            <a:ext cx="3343844" cy="628503"/>
          </a:xfrm>
          <a:prstGeom prst="rect">
            <a:avLst/>
          </a:prstGeom>
        </p:spPr>
        <p:txBody>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None/>
            </a:pPr>
            <a:r>
              <a:rPr lang="en-US" sz="3200" dirty="0"/>
              <a:t>ESP Roll Limits:</a:t>
            </a:r>
          </a:p>
        </p:txBody>
      </p:sp>
    </p:spTree>
    <p:extLst>
      <p:ext uri="{BB962C8B-B14F-4D97-AF65-F5344CB8AC3E}">
        <p14:creationId xmlns:p14="http://schemas.microsoft.com/office/powerpoint/2010/main" val="1777029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52DC923-65F7-4B3C-BFB3-C4E88B118577}"/>
              </a:ext>
            </a:extLst>
          </p:cNvPr>
          <p:cNvPicPr>
            <a:picLocks noChangeAspect="1"/>
          </p:cNvPicPr>
          <p:nvPr/>
        </p:nvPicPr>
        <p:blipFill>
          <a:blip r:embed="rId2"/>
          <a:stretch>
            <a:fillRect/>
          </a:stretch>
        </p:blipFill>
        <p:spPr>
          <a:xfrm>
            <a:off x="4592978" y="0"/>
            <a:ext cx="7599022" cy="6858000"/>
          </a:xfrm>
          <a:prstGeom prst="rect">
            <a:avLst/>
          </a:prstGeom>
        </p:spPr>
      </p:pic>
      <p:pic>
        <p:nvPicPr>
          <p:cNvPr id="3" name="Picture 2">
            <a:extLst>
              <a:ext uri="{FF2B5EF4-FFF2-40B4-BE49-F238E27FC236}">
                <a16:creationId xmlns:a16="http://schemas.microsoft.com/office/drawing/2014/main" id="{D641FC4C-92DA-4727-91D9-B9D8CEDAEFF7}"/>
              </a:ext>
            </a:extLst>
          </p:cNvPr>
          <p:cNvPicPr>
            <a:picLocks noChangeAspect="1"/>
          </p:cNvPicPr>
          <p:nvPr/>
        </p:nvPicPr>
        <p:blipFill rotWithShape="1">
          <a:blip r:embed="rId3"/>
          <a:srcRect l="33946" r="38320" b="9391"/>
          <a:stretch/>
        </p:blipFill>
        <p:spPr>
          <a:xfrm>
            <a:off x="344130" y="644013"/>
            <a:ext cx="1671484" cy="6213987"/>
          </a:xfrm>
          <a:prstGeom prst="rect">
            <a:avLst/>
          </a:prstGeom>
        </p:spPr>
      </p:pic>
      <p:sp>
        <p:nvSpPr>
          <p:cNvPr id="5" name="Content Placeholder 5">
            <a:extLst>
              <a:ext uri="{FF2B5EF4-FFF2-40B4-BE49-F238E27FC236}">
                <a16:creationId xmlns:a16="http://schemas.microsoft.com/office/drawing/2014/main" id="{AD7A806C-FAAA-4ACF-B7AE-3DA3E556C1F3}"/>
              </a:ext>
            </a:extLst>
          </p:cNvPr>
          <p:cNvSpPr txBox="1">
            <a:spLocks/>
          </p:cNvSpPr>
          <p:nvPr/>
        </p:nvSpPr>
        <p:spPr>
          <a:xfrm>
            <a:off x="1013813" y="0"/>
            <a:ext cx="3096072" cy="835742"/>
          </a:xfrm>
          <a:prstGeom prst="rect">
            <a:avLst/>
          </a:prstGeom>
        </p:spPr>
        <p:txBody>
          <a:bodyPr>
            <a:normAutofit/>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None/>
            </a:pPr>
            <a:r>
              <a:rPr lang="en-US" sz="2800" dirty="0"/>
              <a:t>ESP Pitch Limits:</a:t>
            </a:r>
          </a:p>
        </p:txBody>
      </p:sp>
      <p:sp>
        <p:nvSpPr>
          <p:cNvPr id="6" name="Content Placeholder 5">
            <a:extLst>
              <a:ext uri="{FF2B5EF4-FFF2-40B4-BE49-F238E27FC236}">
                <a16:creationId xmlns:a16="http://schemas.microsoft.com/office/drawing/2014/main" id="{93CA539F-7896-4327-AAB0-5A1F70988F59}"/>
              </a:ext>
            </a:extLst>
          </p:cNvPr>
          <p:cNvSpPr txBox="1">
            <a:spLocks/>
          </p:cNvSpPr>
          <p:nvPr/>
        </p:nvSpPr>
        <p:spPr>
          <a:xfrm>
            <a:off x="2523724" y="4914901"/>
            <a:ext cx="2437310" cy="1204451"/>
          </a:xfrm>
          <a:prstGeom prst="rect">
            <a:avLst/>
          </a:prstGeom>
        </p:spPr>
        <p:txBody>
          <a:bodyPr>
            <a:normAutofit/>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None/>
            </a:pPr>
            <a:r>
              <a:rPr lang="en-US" b="1" dirty="0"/>
              <a:t>ESP triggered at:</a:t>
            </a:r>
          </a:p>
          <a:p>
            <a:pPr lvl="1"/>
            <a:r>
              <a:rPr lang="en-US" dirty="0" err="1"/>
              <a:t>Xx</a:t>
            </a:r>
            <a:r>
              <a:rPr lang="en-US" dirty="0">
                <a:latin typeface="Calibri" panose="020F0502020204030204" pitchFamily="34" charset="0"/>
                <a:ea typeface="Calibri" panose="020F0502020204030204" pitchFamily="34" charset="0"/>
                <a:cs typeface="Calibri" panose="020F0502020204030204" pitchFamily="34" charset="0"/>
              </a:rPr>
              <a:t>⁰</a:t>
            </a:r>
            <a:r>
              <a:rPr lang="en-US" dirty="0"/>
              <a:t> Pitch C172</a:t>
            </a:r>
          </a:p>
          <a:p>
            <a:pPr lvl="1"/>
            <a:r>
              <a:rPr lang="en-US" dirty="0" err="1"/>
              <a:t>Xx</a:t>
            </a:r>
            <a:r>
              <a:rPr lang="en-US" dirty="0">
                <a:latin typeface="Calibri" panose="020F0502020204030204" pitchFamily="34" charset="0"/>
                <a:ea typeface="Calibri" panose="020F0502020204030204" pitchFamily="34" charset="0"/>
                <a:cs typeface="Calibri" panose="020F0502020204030204" pitchFamily="34" charset="0"/>
              </a:rPr>
              <a:t>⁰</a:t>
            </a:r>
            <a:r>
              <a:rPr lang="en-US" dirty="0"/>
              <a:t> Pitch C182</a:t>
            </a:r>
            <a:endParaRPr lang="en-US" dirty="0">
              <a:solidFill>
                <a:srgbClr val="FF0000"/>
              </a:solidFill>
            </a:endParaRPr>
          </a:p>
        </p:txBody>
      </p:sp>
      <p:sp>
        <p:nvSpPr>
          <p:cNvPr id="9" name="Content Placeholder 5">
            <a:extLst>
              <a:ext uri="{FF2B5EF4-FFF2-40B4-BE49-F238E27FC236}">
                <a16:creationId xmlns:a16="http://schemas.microsoft.com/office/drawing/2014/main" id="{B7E08E0D-23C9-4254-9800-CF9F6AA1B1A3}"/>
              </a:ext>
            </a:extLst>
          </p:cNvPr>
          <p:cNvSpPr txBox="1">
            <a:spLocks/>
          </p:cNvSpPr>
          <p:nvPr/>
        </p:nvSpPr>
        <p:spPr>
          <a:xfrm>
            <a:off x="2371208" y="938980"/>
            <a:ext cx="2437310" cy="1204451"/>
          </a:xfrm>
          <a:prstGeom prst="rect">
            <a:avLst/>
          </a:prstGeom>
        </p:spPr>
        <p:txBody>
          <a:bodyPr>
            <a:normAutofit/>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None/>
            </a:pPr>
            <a:r>
              <a:rPr lang="en-US" b="1" dirty="0"/>
              <a:t>ESP triggered at:</a:t>
            </a:r>
          </a:p>
          <a:p>
            <a:pPr lvl="1"/>
            <a:r>
              <a:rPr lang="en-US" dirty="0" err="1"/>
              <a:t>Xx</a:t>
            </a:r>
            <a:r>
              <a:rPr lang="en-US" dirty="0">
                <a:latin typeface="Calibri" panose="020F0502020204030204" pitchFamily="34" charset="0"/>
                <a:ea typeface="Calibri" panose="020F0502020204030204" pitchFamily="34" charset="0"/>
                <a:cs typeface="Calibri" panose="020F0502020204030204" pitchFamily="34" charset="0"/>
              </a:rPr>
              <a:t>⁰</a:t>
            </a:r>
            <a:r>
              <a:rPr lang="en-US" dirty="0"/>
              <a:t> Pitch C172</a:t>
            </a:r>
          </a:p>
          <a:p>
            <a:pPr lvl="1"/>
            <a:r>
              <a:rPr lang="en-US" dirty="0" err="1"/>
              <a:t>Xx</a:t>
            </a:r>
            <a:r>
              <a:rPr lang="en-US" dirty="0">
                <a:latin typeface="Calibri" panose="020F0502020204030204" pitchFamily="34" charset="0"/>
                <a:ea typeface="Calibri" panose="020F0502020204030204" pitchFamily="34" charset="0"/>
                <a:cs typeface="Calibri" panose="020F0502020204030204" pitchFamily="34" charset="0"/>
              </a:rPr>
              <a:t>⁰</a:t>
            </a:r>
            <a:r>
              <a:rPr lang="en-US" dirty="0"/>
              <a:t> Pitch C182</a:t>
            </a:r>
            <a:endParaRPr lang="en-US" dirty="0">
              <a:solidFill>
                <a:srgbClr val="FF0000"/>
              </a:solidFill>
            </a:endParaRPr>
          </a:p>
        </p:txBody>
      </p:sp>
    </p:spTree>
    <p:extLst>
      <p:ext uri="{BB962C8B-B14F-4D97-AF65-F5344CB8AC3E}">
        <p14:creationId xmlns:p14="http://schemas.microsoft.com/office/powerpoint/2010/main" val="29021161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33EB-7DCB-4DDC-80AF-C885A3EE1245}"/>
              </a:ext>
            </a:extLst>
          </p:cNvPr>
          <p:cNvSpPr>
            <a:spLocks noGrp="1"/>
          </p:cNvSpPr>
          <p:nvPr>
            <p:ph type="title"/>
          </p:nvPr>
        </p:nvSpPr>
        <p:spPr>
          <a:xfrm>
            <a:off x="581193" y="729658"/>
            <a:ext cx="11029616" cy="988332"/>
          </a:xfrm>
        </p:spPr>
        <p:txBody>
          <a:bodyPr anchor="b">
            <a:normAutofit/>
          </a:bodyPr>
          <a:lstStyle/>
          <a:p>
            <a:r>
              <a:rPr lang="en-US" dirty="0"/>
              <a:t>AIRSPEED PROTECTION IN G3X: </a:t>
            </a:r>
          </a:p>
        </p:txBody>
      </p:sp>
      <p:sp>
        <p:nvSpPr>
          <p:cNvPr id="6" name="Content Placeholder 5">
            <a:extLst>
              <a:ext uri="{FF2B5EF4-FFF2-40B4-BE49-F238E27FC236}">
                <a16:creationId xmlns:a16="http://schemas.microsoft.com/office/drawing/2014/main" id="{5B079944-A2BB-4C33-84E8-85AD3896573F}"/>
              </a:ext>
            </a:extLst>
          </p:cNvPr>
          <p:cNvSpPr>
            <a:spLocks noGrp="1"/>
          </p:cNvSpPr>
          <p:nvPr>
            <p:ph sz="half" idx="1"/>
          </p:nvPr>
        </p:nvSpPr>
        <p:spPr>
          <a:xfrm>
            <a:off x="581193" y="2228003"/>
            <a:ext cx="10336900" cy="3633047"/>
          </a:xfrm>
        </p:spPr>
        <p:txBody>
          <a:bodyPr/>
          <a:lstStyle/>
          <a:p>
            <a:r>
              <a:rPr lang="en-US" b="1" dirty="0"/>
              <a:t>NOTE: If AGL height data is unavailable (i.e., GPS altitude or terrain data is unavailable), low-airspeed protection is not supported.</a:t>
            </a:r>
          </a:p>
          <a:p>
            <a:r>
              <a:rPr lang="en-US" dirty="0"/>
              <a:t>An airspeed below the minimum configured airspeed or above maximum configured airspeed will result in ESP applying force to raise or lower the nose of the aircraft. </a:t>
            </a:r>
          </a:p>
          <a:p>
            <a:r>
              <a:rPr lang="en-US" dirty="0"/>
              <a:t>When the high or low airspeed condition is remedied, ESP force is no longer applied. </a:t>
            </a:r>
          </a:p>
          <a:p>
            <a:r>
              <a:rPr lang="en-US" dirty="0"/>
              <a:t>An audible "Airspeed" alert may be configured.</a:t>
            </a:r>
          </a:p>
        </p:txBody>
      </p:sp>
    </p:spTree>
    <p:extLst>
      <p:ext uri="{BB962C8B-B14F-4D97-AF65-F5344CB8AC3E}">
        <p14:creationId xmlns:p14="http://schemas.microsoft.com/office/powerpoint/2010/main" val="22368687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33EB-7DCB-4DDC-80AF-C885A3EE1245}"/>
              </a:ext>
            </a:extLst>
          </p:cNvPr>
          <p:cNvSpPr>
            <a:spLocks noGrp="1"/>
          </p:cNvSpPr>
          <p:nvPr>
            <p:ph type="title"/>
          </p:nvPr>
        </p:nvSpPr>
        <p:spPr>
          <a:xfrm>
            <a:off x="581193" y="729658"/>
            <a:ext cx="11029616" cy="988332"/>
          </a:xfrm>
        </p:spPr>
        <p:txBody>
          <a:bodyPr anchor="b">
            <a:normAutofit/>
          </a:bodyPr>
          <a:lstStyle/>
          <a:p>
            <a:r>
              <a:rPr lang="en-US" dirty="0"/>
              <a:t>AIRSPEED PROTECTION: </a:t>
            </a:r>
          </a:p>
        </p:txBody>
      </p:sp>
      <p:sp>
        <p:nvSpPr>
          <p:cNvPr id="6" name="Content Placeholder 5">
            <a:extLst>
              <a:ext uri="{FF2B5EF4-FFF2-40B4-BE49-F238E27FC236}">
                <a16:creationId xmlns:a16="http://schemas.microsoft.com/office/drawing/2014/main" id="{5B079944-A2BB-4C33-84E8-85AD3896573F}"/>
              </a:ext>
            </a:extLst>
          </p:cNvPr>
          <p:cNvSpPr>
            <a:spLocks noGrp="1"/>
          </p:cNvSpPr>
          <p:nvPr>
            <p:ph sz="half" idx="1"/>
          </p:nvPr>
        </p:nvSpPr>
        <p:spPr>
          <a:xfrm>
            <a:off x="581193" y="2228003"/>
            <a:ext cx="9387330" cy="3633047"/>
          </a:xfrm>
        </p:spPr>
        <p:txBody>
          <a:bodyPr/>
          <a:lstStyle/>
          <a:p>
            <a:r>
              <a:rPr lang="en-US" dirty="0"/>
              <a:t>High Airspeed Protection</a:t>
            </a:r>
          </a:p>
          <a:p>
            <a:pPr lvl="1"/>
            <a:r>
              <a:rPr lang="en-US" dirty="0"/>
              <a:t>Exceeding VNE will result in ESP applying force to raise the nose</a:t>
            </a:r>
          </a:p>
          <a:p>
            <a:r>
              <a:rPr lang="en-US" dirty="0"/>
              <a:t>Low Airspeed Protection (Cessna 172)</a:t>
            </a:r>
          </a:p>
          <a:p>
            <a:pPr lvl="1"/>
            <a:r>
              <a:rPr lang="en-US" dirty="0"/>
              <a:t>When airspeed decelerates below 55 KIAS and remains there for 1 second ESP will engage and apply nose down force</a:t>
            </a:r>
          </a:p>
          <a:p>
            <a:r>
              <a:rPr lang="en-US" dirty="0"/>
              <a:t>Low Airspeed Protection (Cessna 182)</a:t>
            </a:r>
          </a:p>
          <a:p>
            <a:pPr lvl="1"/>
            <a:r>
              <a:rPr lang="en-US" dirty="0"/>
              <a:t>When stall warning has been active for at least a half second, ESP will engage and apply nose down force.</a:t>
            </a:r>
          </a:p>
        </p:txBody>
      </p:sp>
    </p:spTree>
    <p:extLst>
      <p:ext uri="{BB962C8B-B14F-4D97-AF65-F5344CB8AC3E}">
        <p14:creationId xmlns:p14="http://schemas.microsoft.com/office/powerpoint/2010/main" val="29857266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33EB-7DCB-4DDC-80AF-C885A3EE1245}"/>
              </a:ext>
            </a:extLst>
          </p:cNvPr>
          <p:cNvSpPr>
            <a:spLocks noGrp="1"/>
          </p:cNvSpPr>
          <p:nvPr>
            <p:ph type="title"/>
          </p:nvPr>
        </p:nvSpPr>
        <p:spPr>
          <a:xfrm>
            <a:off x="581193" y="729658"/>
            <a:ext cx="11029616" cy="988332"/>
          </a:xfrm>
        </p:spPr>
        <p:txBody>
          <a:bodyPr anchor="b">
            <a:normAutofit/>
          </a:bodyPr>
          <a:lstStyle/>
          <a:p>
            <a:r>
              <a:rPr lang="en-US" dirty="0" err="1"/>
              <a:t>Esp</a:t>
            </a:r>
            <a:r>
              <a:rPr lang="en-US" dirty="0"/>
              <a:t> warnings</a:t>
            </a:r>
          </a:p>
        </p:txBody>
      </p:sp>
      <p:pic>
        <p:nvPicPr>
          <p:cNvPr id="4" name="Picture 3">
            <a:extLst>
              <a:ext uri="{FF2B5EF4-FFF2-40B4-BE49-F238E27FC236}">
                <a16:creationId xmlns:a16="http://schemas.microsoft.com/office/drawing/2014/main" id="{13453C83-632C-4E88-905D-8FD2FDF131AA}"/>
              </a:ext>
            </a:extLst>
          </p:cNvPr>
          <p:cNvPicPr>
            <a:picLocks noChangeAspect="1"/>
          </p:cNvPicPr>
          <p:nvPr/>
        </p:nvPicPr>
        <p:blipFill>
          <a:blip r:embed="rId3"/>
          <a:stretch>
            <a:fillRect/>
          </a:stretch>
        </p:blipFill>
        <p:spPr>
          <a:xfrm>
            <a:off x="2390503" y="1933826"/>
            <a:ext cx="9152708" cy="4924173"/>
          </a:xfrm>
          <a:prstGeom prst="rect">
            <a:avLst/>
          </a:prstGeom>
        </p:spPr>
      </p:pic>
    </p:spTree>
    <p:extLst>
      <p:ext uri="{BB962C8B-B14F-4D97-AF65-F5344CB8AC3E}">
        <p14:creationId xmlns:p14="http://schemas.microsoft.com/office/powerpoint/2010/main" val="8612178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33EB-7DCB-4DDC-80AF-C885A3EE1245}"/>
              </a:ext>
            </a:extLst>
          </p:cNvPr>
          <p:cNvSpPr>
            <a:spLocks noGrp="1"/>
          </p:cNvSpPr>
          <p:nvPr>
            <p:ph type="title"/>
          </p:nvPr>
        </p:nvSpPr>
        <p:spPr>
          <a:xfrm>
            <a:off x="581193" y="729658"/>
            <a:ext cx="11029616" cy="988332"/>
          </a:xfrm>
        </p:spPr>
        <p:txBody>
          <a:bodyPr anchor="b">
            <a:normAutofit/>
          </a:bodyPr>
          <a:lstStyle/>
          <a:p>
            <a:r>
              <a:rPr lang="en-US" dirty="0"/>
              <a:t>Another warning</a:t>
            </a:r>
          </a:p>
        </p:txBody>
      </p:sp>
      <p:pic>
        <p:nvPicPr>
          <p:cNvPr id="5" name="Picture 4">
            <a:extLst>
              <a:ext uri="{FF2B5EF4-FFF2-40B4-BE49-F238E27FC236}">
                <a16:creationId xmlns:a16="http://schemas.microsoft.com/office/drawing/2014/main" id="{D8D9002B-8CDC-4B2E-9817-053EA7368D79}"/>
              </a:ext>
            </a:extLst>
          </p:cNvPr>
          <p:cNvPicPr>
            <a:picLocks noChangeAspect="1"/>
          </p:cNvPicPr>
          <p:nvPr/>
        </p:nvPicPr>
        <p:blipFill>
          <a:blip r:embed="rId3"/>
          <a:stretch>
            <a:fillRect/>
          </a:stretch>
        </p:blipFill>
        <p:spPr>
          <a:xfrm>
            <a:off x="2460846" y="1911531"/>
            <a:ext cx="9099766" cy="4868092"/>
          </a:xfrm>
          <a:prstGeom prst="rect">
            <a:avLst/>
          </a:prstGeom>
        </p:spPr>
      </p:pic>
    </p:spTree>
    <p:extLst>
      <p:ext uri="{BB962C8B-B14F-4D97-AF65-F5344CB8AC3E}">
        <p14:creationId xmlns:p14="http://schemas.microsoft.com/office/powerpoint/2010/main" val="17154169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33EB-7DCB-4DDC-80AF-C885A3EE1245}"/>
              </a:ext>
            </a:extLst>
          </p:cNvPr>
          <p:cNvSpPr>
            <a:spLocks noGrp="1"/>
          </p:cNvSpPr>
          <p:nvPr>
            <p:ph type="title"/>
          </p:nvPr>
        </p:nvSpPr>
        <p:spPr>
          <a:xfrm>
            <a:off x="581193" y="729658"/>
            <a:ext cx="11029616" cy="988332"/>
          </a:xfrm>
        </p:spPr>
        <p:txBody>
          <a:bodyPr anchor="b">
            <a:normAutofit/>
          </a:bodyPr>
          <a:lstStyle/>
          <a:p>
            <a:r>
              <a:rPr lang="en-US" dirty="0"/>
              <a:t>PITCH ENGAGMENT IN G3X: </a:t>
            </a:r>
          </a:p>
        </p:txBody>
      </p:sp>
      <p:sp>
        <p:nvSpPr>
          <p:cNvPr id="6" name="Content Placeholder 5">
            <a:extLst>
              <a:ext uri="{FF2B5EF4-FFF2-40B4-BE49-F238E27FC236}">
                <a16:creationId xmlns:a16="http://schemas.microsoft.com/office/drawing/2014/main" id="{5B079944-A2BB-4C33-84E8-85AD3896573F}"/>
              </a:ext>
            </a:extLst>
          </p:cNvPr>
          <p:cNvSpPr>
            <a:spLocks noGrp="1"/>
          </p:cNvSpPr>
          <p:nvPr>
            <p:ph sz="half" idx="1"/>
          </p:nvPr>
        </p:nvSpPr>
        <p:spPr/>
        <p:txBody>
          <a:bodyPr/>
          <a:lstStyle/>
          <a:p>
            <a:endParaRPr lang="en-US"/>
          </a:p>
        </p:txBody>
      </p:sp>
      <p:pic>
        <p:nvPicPr>
          <p:cNvPr id="4" name="Picture 3">
            <a:extLst>
              <a:ext uri="{FF2B5EF4-FFF2-40B4-BE49-F238E27FC236}">
                <a16:creationId xmlns:a16="http://schemas.microsoft.com/office/drawing/2014/main" id="{84D290E3-D8EE-41E2-8937-65F0EAE97D24}"/>
              </a:ext>
            </a:extLst>
          </p:cNvPr>
          <p:cNvPicPr>
            <a:picLocks noChangeAspect="1"/>
          </p:cNvPicPr>
          <p:nvPr/>
        </p:nvPicPr>
        <p:blipFill>
          <a:blip r:embed="rId3"/>
          <a:stretch>
            <a:fillRect/>
          </a:stretch>
        </p:blipFill>
        <p:spPr>
          <a:xfrm>
            <a:off x="1328072" y="1717990"/>
            <a:ext cx="10863927" cy="3898609"/>
          </a:xfrm>
          <a:prstGeom prst="rect">
            <a:avLst/>
          </a:prstGeom>
        </p:spPr>
      </p:pic>
    </p:spTree>
    <p:extLst>
      <p:ext uri="{BB962C8B-B14F-4D97-AF65-F5344CB8AC3E}">
        <p14:creationId xmlns:p14="http://schemas.microsoft.com/office/powerpoint/2010/main" val="5182038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33EB-7DCB-4DDC-80AF-C885A3EE1245}"/>
              </a:ext>
            </a:extLst>
          </p:cNvPr>
          <p:cNvSpPr>
            <a:spLocks noGrp="1"/>
          </p:cNvSpPr>
          <p:nvPr>
            <p:ph type="title"/>
          </p:nvPr>
        </p:nvSpPr>
        <p:spPr>
          <a:xfrm>
            <a:off x="581193" y="729658"/>
            <a:ext cx="11029616" cy="988332"/>
          </a:xfrm>
        </p:spPr>
        <p:txBody>
          <a:bodyPr anchor="b">
            <a:normAutofit/>
          </a:bodyPr>
          <a:lstStyle/>
          <a:p>
            <a:r>
              <a:rPr lang="en-US" dirty="0"/>
              <a:t>Level Mode </a:t>
            </a:r>
          </a:p>
        </p:txBody>
      </p:sp>
      <p:sp>
        <p:nvSpPr>
          <p:cNvPr id="6" name="Content Placeholder 5">
            <a:extLst>
              <a:ext uri="{FF2B5EF4-FFF2-40B4-BE49-F238E27FC236}">
                <a16:creationId xmlns:a16="http://schemas.microsoft.com/office/drawing/2014/main" id="{5B079944-A2BB-4C33-84E8-85AD3896573F}"/>
              </a:ext>
            </a:extLst>
          </p:cNvPr>
          <p:cNvSpPr>
            <a:spLocks noGrp="1"/>
          </p:cNvSpPr>
          <p:nvPr>
            <p:ph sz="half" idx="1"/>
          </p:nvPr>
        </p:nvSpPr>
        <p:spPr>
          <a:xfrm>
            <a:off x="581192" y="2228003"/>
            <a:ext cx="10997299" cy="4102459"/>
          </a:xfrm>
        </p:spPr>
        <p:txBody>
          <a:bodyPr>
            <a:noAutofit/>
          </a:bodyPr>
          <a:lstStyle/>
          <a:p>
            <a:r>
              <a:rPr lang="en-US" sz="2800" dirty="0"/>
              <a:t>Note: ESP will be automatically enabled prior to each flight and should be turned off prior to attempting training maneuvers that exceed ESP envelope limits, </a:t>
            </a:r>
            <a:r>
              <a:rPr lang="en-US" sz="2800" dirty="0" err="1"/>
              <a:t>i.e</a:t>
            </a:r>
            <a:r>
              <a:rPr lang="en-US" sz="2800" dirty="0"/>
              <a:t>:</a:t>
            </a:r>
          </a:p>
          <a:p>
            <a:pPr lvl="1"/>
            <a:r>
              <a:rPr lang="en-US" sz="2400" dirty="0"/>
              <a:t>Steep turns</a:t>
            </a:r>
          </a:p>
          <a:p>
            <a:pPr lvl="1"/>
            <a:r>
              <a:rPr lang="en-US" sz="2400" dirty="0"/>
              <a:t>Slow flight</a:t>
            </a:r>
          </a:p>
          <a:p>
            <a:pPr lvl="1"/>
            <a:r>
              <a:rPr lang="en-US" sz="2400" dirty="0"/>
              <a:t>Stalls</a:t>
            </a:r>
          </a:p>
          <a:p>
            <a:pPr lvl="1"/>
            <a:r>
              <a:rPr lang="en-US" sz="2400" dirty="0"/>
              <a:t>Unusual attitude recoveries, </a:t>
            </a:r>
            <a:r>
              <a:rPr lang="en-US" sz="2400" dirty="0" err="1"/>
              <a:t>etc</a:t>
            </a:r>
            <a:r>
              <a:rPr lang="en-US" sz="2400" dirty="0"/>
              <a:t>…</a:t>
            </a:r>
          </a:p>
          <a:p>
            <a:r>
              <a:rPr lang="en-US" sz="2800" dirty="0"/>
              <a:t>ESP may be re-enabled after training maneuvers are complete</a:t>
            </a:r>
          </a:p>
        </p:txBody>
      </p:sp>
    </p:spTree>
    <p:extLst>
      <p:ext uri="{BB962C8B-B14F-4D97-AF65-F5344CB8AC3E}">
        <p14:creationId xmlns:p14="http://schemas.microsoft.com/office/powerpoint/2010/main" val="6221649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33EB-7DCB-4DDC-80AF-C885A3EE1245}"/>
              </a:ext>
            </a:extLst>
          </p:cNvPr>
          <p:cNvSpPr>
            <a:spLocks noGrp="1"/>
          </p:cNvSpPr>
          <p:nvPr>
            <p:ph type="title"/>
          </p:nvPr>
        </p:nvSpPr>
        <p:spPr>
          <a:xfrm>
            <a:off x="581193" y="729658"/>
            <a:ext cx="11029616" cy="988332"/>
          </a:xfrm>
        </p:spPr>
        <p:txBody>
          <a:bodyPr anchor="b">
            <a:normAutofit/>
          </a:bodyPr>
          <a:lstStyle/>
          <a:p>
            <a:r>
              <a:rPr lang="en-US" dirty="0"/>
              <a:t>Next an </a:t>
            </a:r>
            <a:r>
              <a:rPr lang="en-US" dirty="0" err="1"/>
              <a:t>esp</a:t>
            </a:r>
            <a:r>
              <a:rPr lang="en-US" dirty="0"/>
              <a:t> overview video… </a:t>
            </a:r>
          </a:p>
        </p:txBody>
      </p:sp>
      <p:sp>
        <p:nvSpPr>
          <p:cNvPr id="6" name="Content Placeholder 5">
            <a:extLst>
              <a:ext uri="{FF2B5EF4-FFF2-40B4-BE49-F238E27FC236}">
                <a16:creationId xmlns:a16="http://schemas.microsoft.com/office/drawing/2014/main" id="{5B079944-A2BB-4C33-84E8-85AD3896573F}"/>
              </a:ext>
            </a:extLst>
          </p:cNvPr>
          <p:cNvSpPr>
            <a:spLocks noGrp="1"/>
          </p:cNvSpPr>
          <p:nvPr>
            <p:ph sz="half" idx="1"/>
          </p:nvPr>
        </p:nvSpPr>
        <p:spPr>
          <a:xfrm>
            <a:off x="581193" y="2228003"/>
            <a:ext cx="11101356" cy="3633047"/>
          </a:xfrm>
        </p:spPr>
        <p:txBody>
          <a:bodyPr>
            <a:normAutofit/>
          </a:bodyPr>
          <a:lstStyle/>
          <a:p>
            <a:r>
              <a:rPr lang="en-US" sz="2800" dirty="0"/>
              <a:t>Overview of Electronic Stability and Protection</a:t>
            </a:r>
          </a:p>
        </p:txBody>
      </p:sp>
    </p:spTree>
    <p:extLst>
      <p:ext uri="{BB962C8B-B14F-4D97-AF65-F5344CB8AC3E}">
        <p14:creationId xmlns:p14="http://schemas.microsoft.com/office/powerpoint/2010/main" val="24907416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ESP Overview Video 1080p">
            <a:hlinkClick r:id="" action="ppaction://media"/>
            <a:extLst>
              <a:ext uri="{FF2B5EF4-FFF2-40B4-BE49-F238E27FC236}">
                <a16:creationId xmlns:a16="http://schemas.microsoft.com/office/drawing/2014/main" id="{0DB554F4-D5C4-42A8-98A5-1B1FD7573B1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0499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8661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33EB-7DCB-4DDC-80AF-C885A3EE1245}"/>
              </a:ext>
            </a:extLst>
          </p:cNvPr>
          <p:cNvSpPr>
            <a:spLocks noGrp="1"/>
          </p:cNvSpPr>
          <p:nvPr>
            <p:ph type="title"/>
          </p:nvPr>
        </p:nvSpPr>
        <p:spPr>
          <a:xfrm>
            <a:off x="581193" y="729658"/>
            <a:ext cx="11029616" cy="988332"/>
          </a:xfrm>
        </p:spPr>
        <p:txBody>
          <a:bodyPr anchor="b">
            <a:normAutofit/>
          </a:bodyPr>
          <a:lstStyle/>
          <a:p>
            <a:r>
              <a:rPr lang="en-US" dirty="0"/>
              <a:t>Next a video on </a:t>
            </a:r>
            <a:r>
              <a:rPr lang="en-US" dirty="0" err="1"/>
              <a:t>esp</a:t>
            </a:r>
            <a:r>
              <a:rPr lang="en-US" dirty="0"/>
              <a:t>… </a:t>
            </a:r>
          </a:p>
        </p:txBody>
      </p:sp>
      <p:sp>
        <p:nvSpPr>
          <p:cNvPr id="6" name="Content Placeholder 5">
            <a:extLst>
              <a:ext uri="{FF2B5EF4-FFF2-40B4-BE49-F238E27FC236}">
                <a16:creationId xmlns:a16="http://schemas.microsoft.com/office/drawing/2014/main" id="{5B079944-A2BB-4C33-84E8-85AD3896573F}"/>
              </a:ext>
            </a:extLst>
          </p:cNvPr>
          <p:cNvSpPr>
            <a:spLocks noGrp="1"/>
          </p:cNvSpPr>
          <p:nvPr>
            <p:ph sz="half" idx="1"/>
          </p:nvPr>
        </p:nvSpPr>
        <p:spPr>
          <a:xfrm>
            <a:off x="581193" y="2228003"/>
            <a:ext cx="11101356" cy="3633047"/>
          </a:xfrm>
        </p:spPr>
        <p:txBody>
          <a:bodyPr>
            <a:normAutofit/>
          </a:bodyPr>
          <a:lstStyle/>
          <a:p>
            <a:r>
              <a:rPr lang="en-US" sz="2800" dirty="0"/>
              <a:t>Understanding Electronic Stability and Protection</a:t>
            </a:r>
          </a:p>
        </p:txBody>
      </p:sp>
    </p:spTree>
    <p:extLst>
      <p:ext uri="{BB962C8B-B14F-4D97-AF65-F5344CB8AC3E}">
        <p14:creationId xmlns:p14="http://schemas.microsoft.com/office/powerpoint/2010/main" val="19325796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ESP Understanding-Garmin-Electronic-Stabilit_1080p">
            <a:hlinkClick r:id="" action="ppaction://media"/>
            <a:extLst>
              <a:ext uri="{FF2B5EF4-FFF2-40B4-BE49-F238E27FC236}">
                <a16:creationId xmlns:a16="http://schemas.microsoft.com/office/drawing/2014/main" id="{8B45E87E-BEAC-4ECA-A98B-192A0FA1449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217963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740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33EB-7DCB-4DDC-80AF-C885A3EE1245}"/>
              </a:ext>
            </a:extLst>
          </p:cNvPr>
          <p:cNvSpPr>
            <a:spLocks noGrp="1"/>
          </p:cNvSpPr>
          <p:nvPr>
            <p:ph type="title"/>
          </p:nvPr>
        </p:nvSpPr>
        <p:spPr>
          <a:xfrm>
            <a:off x="581193" y="729658"/>
            <a:ext cx="11029616" cy="988332"/>
          </a:xfrm>
        </p:spPr>
        <p:txBody>
          <a:bodyPr anchor="b">
            <a:normAutofit/>
          </a:bodyPr>
          <a:lstStyle/>
          <a:p>
            <a:r>
              <a:rPr lang="en-US" dirty="0"/>
              <a:t>In c172, </a:t>
            </a:r>
            <a:r>
              <a:rPr lang="en-US" dirty="0" err="1"/>
              <a:t>EnaBLING</a:t>
            </a:r>
            <a:r>
              <a:rPr lang="en-US" dirty="0"/>
              <a:t>/DISABLING ESP USING THE G5 MENU: </a:t>
            </a:r>
          </a:p>
        </p:txBody>
      </p:sp>
      <p:pic>
        <p:nvPicPr>
          <p:cNvPr id="4" name="Picture 3">
            <a:extLst>
              <a:ext uri="{FF2B5EF4-FFF2-40B4-BE49-F238E27FC236}">
                <a16:creationId xmlns:a16="http://schemas.microsoft.com/office/drawing/2014/main" id="{10491A6C-315D-4F53-BBC6-B7C2A06E0F6F}"/>
              </a:ext>
            </a:extLst>
          </p:cNvPr>
          <p:cNvPicPr>
            <a:picLocks noChangeAspect="1"/>
          </p:cNvPicPr>
          <p:nvPr/>
        </p:nvPicPr>
        <p:blipFill>
          <a:blip r:embed="rId3"/>
          <a:stretch>
            <a:fillRect/>
          </a:stretch>
        </p:blipFill>
        <p:spPr>
          <a:xfrm>
            <a:off x="3421337" y="1884459"/>
            <a:ext cx="8449614" cy="4973541"/>
          </a:xfrm>
          <a:prstGeom prst="rect">
            <a:avLst/>
          </a:prstGeom>
        </p:spPr>
      </p:pic>
      <p:sp>
        <p:nvSpPr>
          <p:cNvPr id="6" name="Content Placeholder 5">
            <a:extLst>
              <a:ext uri="{FF2B5EF4-FFF2-40B4-BE49-F238E27FC236}">
                <a16:creationId xmlns:a16="http://schemas.microsoft.com/office/drawing/2014/main" id="{5B079944-A2BB-4C33-84E8-85AD3896573F}"/>
              </a:ext>
            </a:extLst>
          </p:cNvPr>
          <p:cNvSpPr>
            <a:spLocks noGrp="1"/>
          </p:cNvSpPr>
          <p:nvPr>
            <p:ph sz="half" idx="1"/>
          </p:nvPr>
        </p:nvSpPr>
        <p:spPr>
          <a:xfrm>
            <a:off x="581193" y="2228003"/>
            <a:ext cx="3322897" cy="4055806"/>
          </a:xfrm>
        </p:spPr>
        <p:txBody>
          <a:bodyPr>
            <a:normAutofit/>
          </a:bodyPr>
          <a:lstStyle/>
          <a:p>
            <a:r>
              <a:rPr lang="en-US" sz="2400" dirty="0"/>
              <a:t>1) From the PFD Page, press the Selection Knob to display the Menu.</a:t>
            </a:r>
          </a:p>
          <a:p>
            <a:r>
              <a:rPr lang="en-US" sz="2400" dirty="0"/>
              <a:t>2) Turn the Selection Knob to highlight ESP.</a:t>
            </a:r>
          </a:p>
          <a:p>
            <a:r>
              <a:rPr lang="en-US" sz="2400" dirty="0"/>
              <a:t>3) Press the Selection Knob to enable or disable ESP.</a:t>
            </a:r>
          </a:p>
        </p:txBody>
      </p:sp>
    </p:spTree>
    <p:extLst>
      <p:ext uri="{BB962C8B-B14F-4D97-AF65-F5344CB8AC3E}">
        <p14:creationId xmlns:p14="http://schemas.microsoft.com/office/powerpoint/2010/main" val="34952147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7BA55-25D6-42E8-AA34-B3A16B1B3FCD}"/>
              </a:ext>
            </a:extLst>
          </p:cNvPr>
          <p:cNvSpPr>
            <a:spLocks noGrp="1"/>
          </p:cNvSpPr>
          <p:nvPr>
            <p:ph type="title"/>
          </p:nvPr>
        </p:nvSpPr>
        <p:spPr/>
        <p:txBody>
          <a:bodyPr/>
          <a:lstStyle/>
          <a:p>
            <a:r>
              <a:rPr lang="en-US" dirty="0"/>
              <a:t>In c172, underspeed and overspeed protection (USP/OSP): </a:t>
            </a:r>
          </a:p>
        </p:txBody>
      </p:sp>
      <p:sp>
        <p:nvSpPr>
          <p:cNvPr id="3" name="Content Placeholder 2">
            <a:extLst>
              <a:ext uri="{FF2B5EF4-FFF2-40B4-BE49-F238E27FC236}">
                <a16:creationId xmlns:a16="http://schemas.microsoft.com/office/drawing/2014/main" id="{F21311EC-216F-4C2C-A3F5-871F95FADFBB}"/>
              </a:ext>
            </a:extLst>
          </p:cNvPr>
          <p:cNvSpPr>
            <a:spLocks noGrp="1"/>
          </p:cNvSpPr>
          <p:nvPr>
            <p:ph sz="half" idx="1"/>
          </p:nvPr>
        </p:nvSpPr>
        <p:spPr/>
        <p:txBody>
          <a:bodyPr/>
          <a:lstStyle/>
          <a:p>
            <a:endParaRPr lang="en-US"/>
          </a:p>
        </p:txBody>
      </p:sp>
      <p:sp>
        <p:nvSpPr>
          <p:cNvPr id="4" name="Content Placeholder 3">
            <a:extLst>
              <a:ext uri="{FF2B5EF4-FFF2-40B4-BE49-F238E27FC236}">
                <a16:creationId xmlns:a16="http://schemas.microsoft.com/office/drawing/2014/main" id="{6152C130-A748-45AC-8D67-5164E7A7377E}"/>
              </a:ext>
            </a:extLst>
          </p:cNvPr>
          <p:cNvSpPr>
            <a:spLocks noGrp="1"/>
          </p:cNvSpPr>
          <p:nvPr>
            <p:ph sz="half" idx="2"/>
          </p:nvPr>
        </p:nvSpPr>
        <p:spPr/>
        <p:txBody>
          <a:bodyPr/>
          <a:lstStyle/>
          <a:p>
            <a:endParaRPr lang="en-US"/>
          </a:p>
        </p:txBody>
      </p:sp>
      <p:pic>
        <p:nvPicPr>
          <p:cNvPr id="6" name="Picture 5">
            <a:extLst>
              <a:ext uri="{FF2B5EF4-FFF2-40B4-BE49-F238E27FC236}">
                <a16:creationId xmlns:a16="http://schemas.microsoft.com/office/drawing/2014/main" id="{273946A1-7C5D-4BE6-BDB2-84869E131BE0}"/>
              </a:ext>
            </a:extLst>
          </p:cNvPr>
          <p:cNvPicPr>
            <a:picLocks noChangeAspect="1"/>
          </p:cNvPicPr>
          <p:nvPr/>
        </p:nvPicPr>
        <p:blipFill>
          <a:blip r:embed="rId2"/>
          <a:stretch>
            <a:fillRect/>
          </a:stretch>
        </p:blipFill>
        <p:spPr>
          <a:xfrm>
            <a:off x="395746" y="1947798"/>
            <a:ext cx="11400508" cy="4625741"/>
          </a:xfrm>
          <a:prstGeom prst="rect">
            <a:avLst/>
          </a:prstGeom>
        </p:spPr>
      </p:pic>
    </p:spTree>
    <p:extLst>
      <p:ext uri="{BB962C8B-B14F-4D97-AF65-F5344CB8AC3E}">
        <p14:creationId xmlns:p14="http://schemas.microsoft.com/office/powerpoint/2010/main" val="13456985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7BA55-25D6-42E8-AA34-B3A16B1B3FCD}"/>
              </a:ext>
            </a:extLst>
          </p:cNvPr>
          <p:cNvSpPr>
            <a:spLocks noGrp="1"/>
          </p:cNvSpPr>
          <p:nvPr>
            <p:ph type="title"/>
          </p:nvPr>
        </p:nvSpPr>
        <p:spPr/>
        <p:txBody>
          <a:bodyPr/>
          <a:lstStyle/>
          <a:p>
            <a:r>
              <a:rPr lang="en-US" dirty="0"/>
              <a:t>In c172, </a:t>
            </a:r>
            <a:r>
              <a:rPr lang="en-US" dirty="0" err="1"/>
              <a:t>esp</a:t>
            </a:r>
            <a:r>
              <a:rPr lang="en-US" dirty="0"/>
              <a:t> specifics: </a:t>
            </a:r>
          </a:p>
        </p:txBody>
      </p:sp>
      <p:pic>
        <p:nvPicPr>
          <p:cNvPr id="7" name="Content Placeholder 6">
            <a:extLst>
              <a:ext uri="{FF2B5EF4-FFF2-40B4-BE49-F238E27FC236}">
                <a16:creationId xmlns:a16="http://schemas.microsoft.com/office/drawing/2014/main" id="{69A0F4C0-769E-4597-888D-4BE13F511ED2}"/>
              </a:ext>
            </a:extLst>
          </p:cNvPr>
          <p:cNvPicPr>
            <a:picLocks noGrp="1" noChangeAspect="1"/>
          </p:cNvPicPr>
          <p:nvPr>
            <p:ph sz="half" idx="1"/>
          </p:nvPr>
        </p:nvPicPr>
        <p:blipFill>
          <a:blip r:embed="rId2"/>
          <a:stretch>
            <a:fillRect/>
          </a:stretch>
        </p:blipFill>
        <p:spPr>
          <a:xfrm>
            <a:off x="363310" y="1945793"/>
            <a:ext cx="11560213" cy="4594343"/>
          </a:xfrm>
        </p:spPr>
      </p:pic>
    </p:spTree>
    <p:extLst>
      <p:ext uri="{BB962C8B-B14F-4D97-AF65-F5344CB8AC3E}">
        <p14:creationId xmlns:p14="http://schemas.microsoft.com/office/powerpoint/2010/main" val="39609754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7BA55-25D6-42E8-AA34-B3A16B1B3FCD}"/>
              </a:ext>
            </a:extLst>
          </p:cNvPr>
          <p:cNvSpPr>
            <a:spLocks noGrp="1"/>
          </p:cNvSpPr>
          <p:nvPr>
            <p:ph type="title"/>
          </p:nvPr>
        </p:nvSpPr>
        <p:spPr/>
        <p:txBody>
          <a:bodyPr/>
          <a:lstStyle/>
          <a:p>
            <a:r>
              <a:rPr lang="en-US" dirty="0"/>
              <a:t>In c182, </a:t>
            </a:r>
            <a:r>
              <a:rPr lang="en-US" dirty="0" err="1"/>
              <a:t>underspeed</a:t>
            </a:r>
            <a:r>
              <a:rPr lang="en-US" dirty="0"/>
              <a:t> and overspeed protection (</a:t>
            </a:r>
            <a:r>
              <a:rPr lang="en-US" dirty="0" err="1"/>
              <a:t>usp</a:t>
            </a:r>
            <a:r>
              <a:rPr lang="en-US" dirty="0"/>
              <a:t>/</a:t>
            </a:r>
            <a:r>
              <a:rPr lang="en-US" dirty="0" err="1"/>
              <a:t>osp</a:t>
            </a:r>
            <a:r>
              <a:rPr lang="en-US" dirty="0"/>
              <a:t>): </a:t>
            </a:r>
          </a:p>
        </p:txBody>
      </p:sp>
      <p:pic>
        <p:nvPicPr>
          <p:cNvPr id="5" name="Picture 4">
            <a:extLst>
              <a:ext uri="{FF2B5EF4-FFF2-40B4-BE49-F238E27FC236}">
                <a16:creationId xmlns:a16="http://schemas.microsoft.com/office/drawing/2014/main" id="{21418550-4CCB-4CF8-AA88-AD00D0531B07}"/>
              </a:ext>
            </a:extLst>
          </p:cNvPr>
          <p:cNvPicPr>
            <a:picLocks noChangeAspect="1"/>
          </p:cNvPicPr>
          <p:nvPr/>
        </p:nvPicPr>
        <p:blipFill>
          <a:blip r:embed="rId2"/>
          <a:stretch>
            <a:fillRect/>
          </a:stretch>
        </p:blipFill>
        <p:spPr>
          <a:xfrm>
            <a:off x="309590" y="2120509"/>
            <a:ext cx="11732616" cy="2603892"/>
          </a:xfrm>
          <a:prstGeom prst="rect">
            <a:avLst/>
          </a:prstGeom>
        </p:spPr>
      </p:pic>
      <p:pic>
        <p:nvPicPr>
          <p:cNvPr id="7" name="Picture 6">
            <a:extLst>
              <a:ext uri="{FF2B5EF4-FFF2-40B4-BE49-F238E27FC236}">
                <a16:creationId xmlns:a16="http://schemas.microsoft.com/office/drawing/2014/main" id="{259226C3-2166-4556-AFDE-BA984DC08C7A}"/>
              </a:ext>
            </a:extLst>
          </p:cNvPr>
          <p:cNvPicPr>
            <a:picLocks noChangeAspect="1"/>
          </p:cNvPicPr>
          <p:nvPr/>
        </p:nvPicPr>
        <p:blipFill>
          <a:blip r:embed="rId3"/>
          <a:stretch>
            <a:fillRect/>
          </a:stretch>
        </p:blipFill>
        <p:spPr>
          <a:xfrm>
            <a:off x="357671" y="4575203"/>
            <a:ext cx="11328461" cy="1485962"/>
          </a:xfrm>
          <a:prstGeom prst="rect">
            <a:avLst/>
          </a:prstGeom>
        </p:spPr>
      </p:pic>
    </p:spTree>
    <p:extLst>
      <p:ext uri="{BB962C8B-B14F-4D97-AF65-F5344CB8AC3E}">
        <p14:creationId xmlns:p14="http://schemas.microsoft.com/office/powerpoint/2010/main" val="27232890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7BA55-25D6-42E8-AA34-B3A16B1B3FCD}"/>
              </a:ext>
            </a:extLst>
          </p:cNvPr>
          <p:cNvSpPr>
            <a:spLocks noGrp="1"/>
          </p:cNvSpPr>
          <p:nvPr>
            <p:ph type="title"/>
          </p:nvPr>
        </p:nvSpPr>
        <p:spPr/>
        <p:txBody>
          <a:bodyPr/>
          <a:lstStyle/>
          <a:p>
            <a:r>
              <a:rPr lang="en-US" dirty="0"/>
              <a:t>In c182, </a:t>
            </a:r>
            <a:r>
              <a:rPr lang="en-US" dirty="0" err="1"/>
              <a:t>esp</a:t>
            </a:r>
            <a:r>
              <a:rPr lang="en-US" dirty="0"/>
              <a:t> specifics: </a:t>
            </a:r>
          </a:p>
        </p:txBody>
      </p:sp>
      <p:pic>
        <p:nvPicPr>
          <p:cNvPr id="4" name="Picture 3">
            <a:extLst>
              <a:ext uri="{FF2B5EF4-FFF2-40B4-BE49-F238E27FC236}">
                <a16:creationId xmlns:a16="http://schemas.microsoft.com/office/drawing/2014/main" id="{B9218C43-29DB-4BB8-994C-9D9AA1AF26F2}"/>
              </a:ext>
            </a:extLst>
          </p:cNvPr>
          <p:cNvPicPr>
            <a:picLocks noChangeAspect="1"/>
          </p:cNvPicPr>
          <p:nvPr/>
        </p:nvPicPr>
        <p:blipFill>
          <a:blip r:embed="rId2"/>
          <a:stretch>
            <a:fillRect/>
          </a:stretch>
        </p:blipFill>
        <p:spPr>
          <a:xfrm>
            <a:off x="333103" y="1880170"/>
            <a:ext cx="11525794" cy="4701844"/>
          </a:xfrm>
          <a:prstGeom prst="rect">
            <a:avLst/>
          </a:prstGeom>
        </p:spPr>
      </p:pic>
    </p:spTree>
    <p:extLst>
      <p:ext uri="{BB962C8B-B14F-4D97-AF65-F5344CB8AC3E}">
        <p14:creationId xmlns:p14="http://schemas.microsoft.com/office/powerpoint/2010/main" val="2697571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33EB-7DCB-4DDC-80AF-C885A3EE1245}"/>
              </a:ext>
            </a:extLst>
          </p:cNvPr>
          <p:cNvSpPr>
            <a:spLocks noGrp="1"/>
          </p:cNvSpPr>
          <p:nvPr>
            <p:ph type="title"/>
          </p:nvPr>
        </p:nvSpPr>
        <p:spPr>
          <a:xfrm>
            <a:off x="581193" y="729658"/>
            <a:ext cx="11029616" cy="988332"/>
          </a:xfrm>
        </p:spPr>
        <p:txBody>
          <a:bodyPr anchor="b">
            <a:normAutofit/>
          </a:bodyPr>
          <a:lstStyle/>
          <a:p>
            <a:r>
              <a:rPr lang="en-US" dirty="0"/>
              <a:t>Enabling/disabling </a:t>
            </a:r>
            <a:r>
              <a:rPr lang="en-US" dirty="0" err="1"/>
              <a:t>esp</a:t>
            </a:r>
            <a:r>
              <a:rPr lang="en-US" dirty="0"/>
              <a:t> using the g3x:</a:t>
            </a:r>
          </a:p>
        </p:txBody>
      </p:sp>
      <p:sp>
        <p:nvSpPr>
          <p:cNvPr id="6" name="Content Placeholder 5">
            <a:extLst>
              <a:ext uri="{FF2B5EF4-FFF2-40B4-BE49-F238E27FC236}">
                <a16:creationId xmlns:a16="http://schemas.microsoft.com/office/drawing/2014/main" id="{5B079944-A2BB-4C33-84E8-85AD3896573F}"/>
              </a:ext>
            </a:extLst>
          </p:cNvPr>
          <p:cNvSpPr>
            <a:spLocks noGrp="1"/>
          </p:cNvSpPr>
          <p:nvPr>
            <p:ph sz="half" idx="1"/>
          </p:nvPr>
        </p:nvSpPr>
        <p:spPr>
          <a:xfrm>
            <a:off x="335392" y="1877960"/>
            <a:ext cx="4537742" cy="4886634"/>
          </a:xfrm>
        </p:spPr>
        <p:txBody>
          <a:bodyPr>
            <a:noAutofit/>
          </a:bodyPr>
          <a:lstStyle/>
          <a:p>
            <a:r>
              <a:rPr lang="en-US" dirty="0"/>
              <a:t>Using the G3X Touch Autopilot Interface:</a:t>
            </a:r>
          </a:p>
          <a:p>
            <a:pPr marL="324000" lvl="1" indent="0">
              <a:buNone/>
            </a:pPr>
            <a:r>
              <a:rPr lang="en-US" sz="1800" dirty="0"/>
              <a:t>1) From the PFD, touch the Autopilot Status Box. The Automatic Flight Control System page is displayed.</a:t>
            </a:r>
          </a:p>
          <a:p>
            <a:pPr marL="594000" lvl="2" indent="0">
              <a:buNone/>
            </a:pPr>
            <a:r>
              <a:rPr lang="en-US" sz="1800" dirty="0"/>
              <a:t>Or:</a:t>
            </a:r>
          </a:p>
          <a:p>
            <a:pPr marL="324000" lvl="1" indent="0">
              <a:buNone/>
            </a:pPr>
            <a:r>
              <a:rPr lang="en-US" sz="1800" dirty="0"/>
              <a:t>From the Main Menu, touch Flight Controls.</a:t>
            </a:r>
          </a:p>
          <a:p>
            <a:pPr marL="324000" lvl="1" indent="0">
              <a:buNone/>
            </a:pPr>
            <a:r>
              <a:rPr lang="en-US" sz="1800" dirty="0"/>
              <a:t>2) Touch the ESP button on the Automatic Flight Control System page to enable/disable ESP.</a:t>
            </a:r>
          </a:p>
          <a:p>
            <a:r>
              <a:rPr lang="en-US" dirty="0"/>
              <a:t>ESP can be configured to be automatically enabled when starting the system.</a:t>
            </a:r>
          </a:p>
        </p:txBody>
      </p:sp>
      <p:pic>
        <p:nvPicPr>
          <p:cNvPr id="4" name="Picture 3">
            <a:extLst>
              <a:ext uri="{FF2B5EF4-FFF2-40B4-BE49-F238E27FC236}">
                <a16:creationId xmlns:a16="http://schemas.microsoft.com/office/drawing/2014/main" id="{BF6D3AE7-F5AD-4E8A-9437-80CA26E27EA5}"/>
              </a:ext>
            </a:extLst>
          </p:cNvPr>
          <p:cNvPicPr>
            <a:picLocks noChangeAspect="1"/>
          </p:cNvPicPr>
          <p:nvPr/>
        </p:nvPicPr>
        <p:blipFill>
          <a:blip r:embed="rId3"/>
          <a:stretch>
            <a:fillRect/>
          </a:stretch>
        </p:blipFill>
        <p:spPr>
          <a:xfrm>
            <a:off x="4873134" y="1877960"/>
            <a:ext cx="6862290" cy="4980039"/>
          </a:xfrm>
          <a:prstGeom prst="rect">
            <a:avLst/>
          </a:prstGeom>
        </p:spPr>
      </p:pic>
    </p:spTree>
    <p:extLst>
      <p:ext uri="{BB962C8B-B14F-4D97-AF65-F5344CB8AC3E}">
        <p14:creationId xmlns:p14="http://schemas.microsoft.com/office/powerpoint/2010/main" val="41903897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ESP Disabling">
            <a:hlinkClick r:id="" action="ppaction://media"/>
            <a:extLst>
              <a:ext uri="{FF2B5EF4-FFF2-40B4-BE49-F238E27FC236}">
                <a16:creationId xmlns:a16="http://schemas.microsoft.com/office/drawing/2014/main" id="{6246CB46-B496-4A90-B4C2-8E548DD7AFF5}"/>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410506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3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ESP Enabling">
            <a:hlinkClick r:id="" action="ppaction://media"/>
            <a:extLst>
              <a:ext uri="{FF2B5EF4-FFF2-40B4-BE49-F238E27FC236}">
                <a16:creationId xmlns:a16="http://schemas.microsoft.com/office/drawing/2014/main" id="{9C1D8058-7FF1-436B-B336-45CA56149F0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445316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6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33EB-7DCB-4DDC-80AF-C885A3EE1245}"/>
              </a:ext>
            </a:extLst>
          </p:cNvPr>
          <p:cNvSpPr>
            <a:spLocks noGrp="1"/>
          </p:cNvSpPr>
          <p:nvPr>
            <p:ph type="title"/>
          </p:nvPr>
        </p:nvSpPr>
        <p:spPr>
          <a:xfrm>
            <a:off x="581193" y="729658"/>
            <a:ext cx="11029616" cy="988332"/>
          </a:xfrm>
        </p:spPr>
        <p:txBody>
          <a:bodyPr anchor="b">
            <a:normAutofit/>
          </a:bodyPr>
          <a:lstStyle/>
          <a:p>
            <a:r>
              <a:rPr lang="en-US" dirty="0"/>
              <a:t>Check on Learning:</a:t>
            </a:r>
          </a:p>
        </p:txBody>
      </p:sp>
      <p:sp>
        <p:nvSpPr>
          <p:cNvPr id="6" name="Content Placeholder 5">
            <a:extLst>
              <a:ext uri="{FF2B5EF4-FFF2-40B4-BE49-F238E27FC236}">
                <a16:creationId xmlns:a16="http://schemas.microsoft.com/office/drawing/2014/main" id="{5B079944-A2BB-4C33-84E8-85AD3896573F}"/>
              </a:ext>
            </a:extLst>
          </p:cNvPr>
          <p:cNvSpPr>
            <a:spLocks noGrp="1"/>
          </p:cNvSpPr>
          <p:nvPr>
            <p:ph sz="half" idx="1"/>
          </p:nvPr>
        </p:nvSpPr>
        <p:spPr>
          <a:xfrm>
            <a:off x="466891" y="1930400"/>
            <a:ext cx="9381791" cy="664633"/>
          </a:xfrm>
        </p:spPr>
        <p:txBody>
          <a:bodyPr>
            <a:normAutofit/>
          </a:bodyPr>
          <a:lstStyle/>
          <a:p>
            <a:r>
              <a:rPr lang="en-US" sz="2400" dirty="0"/>
              <a:t>Which T-Craft aircraft have Smart Glide?</a:t>
            </a:r>
          </a:p>
        </p:txBody>
      </p:sp>
      <p:sp>
        <p:nvSpPr>
          <p:cNvPr id="4" name="Content Placeholder 5">
            <a:extLst>
              <a:ext uri="{FF2B5EF4-FFF2-40B4-BE49-F238E27FC236}">
                <a16:creationId xmlns:a16="http://schemas.microsoft.com/office/drawing/2014/main" id="{F1D5EBF8-B91B-4EBF-9C18-8EACD8AEE05E}"/>
              </a:ext>
            </a:extLst>
          </p:cNvPr>
          <p:cNvSpPr txBox="1">
            <a:spLocks/>
          </p:cNvSpPr>
          <p:nvPr/>
        </p:nvSpPr>
        <p:spPr>
          <a:xfrm>
            <a:off x="581193" y="2559226"/>
            <a:ext cx="9381791" cy="869774"/>
          </a:xfrm>
          <a:prstGeom prst="rect">
            <a:avLst/>
          </a:prstGeom>
        </p:spPr>
        <p:txBody>
          <a:bodyPr vert="horz" lIns="91440" tIns="45720" rIns="91440" bIns="45720" rtlCol="0" anchor="ctr">
            <a:normAutofit/>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324000" lvl="1" indent="0">
              <a:buNone/>
            </a:pPr>
            <a:r>
              <a:rPr lang="en-US" sz="2000" dirty="0"/>
              <a:t>All C172’s and C182’s, not C152</a:t>
            </a:r>
          </a:p>
        </p:txBody>
      </p:sp>
      <p:sp>
        <p:nvSpPr>
          <p:cNvPr id="5" name="Content Placeholder 5">
            <a:extLst>
              <a:ext uri="{FF2B5EF4-FFF2-40B4-BE49-F238E27FC236}">
                <a16:creationId xmlns:a16="http://schemas.microsoft.com/office/drawing/2014/main" id="{EC0144E6-B49A-4F35-8643-05F4611F506E}"/>
              </a:ext>
            </a:extLst>
          </p:cNvPr>
          <p:cNvSpPr txBox="1">
            <a:spLocks/>
          </p:cNvSpPr>
          <p:nvPr/>
        </p:nvSpPr>
        <p:spPr>
          <a:xfrm>
            <a:off x="581193" y="5256034"/>
            <a:ext cx="9381791" cy="988332"/>
          </a:xfrm>
          <a:prstGeom prst="rect">
            <a:avLst/>
          </a:prstGeom>
        </p:spPr>
        <p:txBody>
          <a:bodyPr vert="horz" lIns="91440" tIns="45720" rIns="91440" bIns="45720" rtlCol="0" anchor="ctr">
            <a:normAutofit/>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324000" lvl="1" indent="0">
              <a:buNone/>
            </a:pPr>
            <a:r>
              <a:rPr lang="en-US" sz="2000" dirty="0"/>
              <a:t>N1293F,  N9989E,  N7593S,  N121M</a:t>
            </a:r>
          </a:p>
        </p:txBody>
      </p:sp>
      <p:sp>
        <p:nvSpPr>
          <p:cNvPr id="7" name="Content Placeholder 5">
            <a:extLst>
              <a:ext uri="{FF2B5EF4-FFF2-40B4-BE49-F238E27FC236}">
                <a16:creationId xmlns:a16="http://schemas.microsoft.com/office/drawing/2014/main" id="{F9C86A7E-E8F8-414A-990E-512A01746C07}"/>
              </a:ext>
            </a:extLst>
          </p:cNvPr>
          <p:cNvSpPr txBox="1">
            <a:spLocks/>
          </p:cNvSpPr>
          <p:nvPr/>
        </p:nvSpPr>
        <p:spPr>
          <a:xfrm>
            <a:off x="466891" y="3223859"/>
            <a:ext cx="9381791" cy="789341"/>
          </a:xfrm>
          <a:prstGeom prst="rect">
            <a:avLst/>
          </a:prstGeom>
        </p:spPr>
        <p:txBody>
          <a:bodyPr vert="horz" lIns="91440" tIns="45720" rIns="91440" bIns="45720" rtlCol="0" anchor="ctr">
            <a:normAutofit/>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US" sz="2400" dirty="0"/>
              <a:t>Which aircraft have ESP?</a:t>
            </a:r>
          </a:p>
        </p:txBody>
      </p:sp>
      <p:sp>
        <p:nvSpPr>
          <p:cNvPr id="8" name="Content Placeholder 5">
            <a:extLst>
              <a:ext uri="{FF2B5EF4-FFF2-40B4-BE49-F238E27FC236}">
                <a16:creationId xmlns:a16="http://schemas.microsoft.com/office/drawing/2014/main" id="{C706DE13-3853-4254-B92F-ACEA218D42F0}"/>
              </a:ext>
            </a:extLst>
          </p:cNvPr>
          <p:cNvSpPr txBox="1">
            <a:spLocks/>
          </p:cNvSpPr>
          <p:nvPr/>
        </p:nvSpPr>
        <p:spPr>
          <a:xfrm>
            <a:off x="581193" y="3852685"/>
            <a:ext cx="9381791" cy="789341"/>
          </a:xfrm>
          <a:prstGeom prst="rect">
            <a:avLst/>
          </a:prstGeom>
        </p:spPr>
        <p:txBody>
          <a:bodyPr vert="horz" lIns="91440" tIns="45720" rIns="91440" bIns="45720" rtlCol="0" anchor="ctr">
            <a:normAutofit/>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324000" lvl="1" indent="0">
              <a:buNone/>
            </a:pPr>
            <a:r>
              <a:rPr lang="en-US" sz="2000" dirty="0"/>
              <a:t>N1293F and all C182s</a:t>
            </a:r>
          </a:p>
        </p:txBody>
      </p:sp>
      <p:sp>
        <p:nvSpPr>
          <p:cNvPr id="9" name="Content Placeholder 5">
            <a:extLst>
              <a:ext uri="{FF2B5EF4-FFF2-40B4-BE49-F238E27FC236}">
                <a16:creationId xmlns:a16="http://schemas.microsoft.com/office/drawing/2014/main" id="{6E9B7427-ACEC-4DAE-B961-2C37B498BF94}"/>
              </a:ext>
            </a:extLst>
          </p:cNvPr>
          <p:cNvSpPr txBox="1">
            <a:spLocks/>
          </p:cNvSpPr>
          <p:nvPr/>
        </p:nvSpPr>
        <p:spPr>
          <a:xfrm>
            <a:off x="466891" y="4627208"/>
            <a:ext cx="9381791" cy="867834"/>
          </a:xfrm>
          <a:prstGeom prst="rect">
            <a:avLst/>
          </a:prstGeom>
        </p:spPr>
        <p:txBody>
          <a:bodyPr vert="horz" lIns="91440" tIns="45720" rIns="91440" bIns="45720" rtlCol="0" anchor="ctr">
            <a:normAutofit/>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US" sz="2400" dirty="0"/>
              <a:t>Which aircraft have a GFC-500?</a:t>
            </a:r>
          </a:p>
        </p:txBody>
      </p:sp>
    </p:spTree>
    <p:extLst>
      <p:ext uri="{BB962C8B-B14F-4D97-AF65-F5344CB8AC3E}">
        <p14:creationId xmlns:p14="http://schemas.microsoft.com/office/powerpoint/2010/main" val="3371240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4" grpId="0"/>
      <p:bldP spid="5" grpId="0"/>
      <p:bldP spid="7" grpId="0"/>
      <p:bldP spid="8" grpId="0"/>
      <p:bldP spid="9"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33EB-7DCB-4DDC-80AF-C885A3EE1245}"/>
              </a:ext>
            </a:extLst>
          </p:cNvPr>
          <p:cNvSpPr>
            <a:spLocks noGrp="1"/>
          </p:cNvSpPr>
          <p:nvPr>
            <p:ph type="title"/>
          </p:nvPr>
        </p:nvSpPr>
        <p:spPr>
          <a:xfrm>
            <a:off x="581193" y="729658"/>
            <a:ext cx="11029616" cy="988332"/>
          </a:xfrm>
        </p:spPr>
        <p:txBody>
          <a:bodyPr anchor="b">
            <a:normAutofit/>
          </a:bodyPr>
          <a:lstStyle/>
          <a:p>
            <a:r>
              <a:rPr lang="en-US" dirty="0"/>
              <a:t>Check on learning:</a:t>
            </a:r>
          </a:p>
        </p:txBody>
      </p:sp>
      <p:sp>
        <p:nvSpPr>
          <p:cNvPr id="6" name="Content Placeholder 5">
            <a:extLst>
              <a:ext uri="{FF2B5EF4-FFF2-40B4-BE49-F238E27FC236}">
                <a16:creationId xmlns:a16="http://schemas.microsoft.com/office/drawing/2014/main" id="{5B079944-A2BB-4C33-84E8-85AD3896573F}"/>
              </a:ext>
            </a:extLst>
          </p:cNvPr>
          <p:cNvSpPr>
            <a:spLocks noGrp="1"/>
          </p:cNvSpPr>
          <p:nvPr>
            <p:ph sz="half" idx="1"/>
          </p:nvPr>
        </p:nvSpPr>
        <p:spPr>
          <a:xfrm>
            <a:off x="581190" y="3561304"/>
            <a:ext cx="10563057" cy="1512277"/>
          </a:xfrm>
        </p:spPr>
        <p:txBody>
          <a:bodyPr>
            <a:normAutofit/>
          </a:bodyPr>
          <a:lstStyle/>
          <a:p>
            <a:pPr marL="0" indent="0">
              <a:buNone/>
            </a:pPr>
            <a:r>
              <a:rPr lang="en-US" sz="2800" dirty="0"/>
              <a:t>15 degrees more than the configured bank limit (and tapers to the minimum applied torque when the bank angle is 15 degrees less than the configured bank limit.</a:t>
            </a:r>
          </a:p>
        </p:txBody>
      </p:sp>
      <p:sp>
        <p:nvSpPr>
          <p:cNvPr id="4" name="Content Placeholder 5">
            <a:extLst>
              <a:ext uri="{FF2B5EF4-FFF2-40B4-BE49-F238E27FC236}">
                <a16:creationId xmlns:a16="http://schemas.microsoft.com/office/drawing/2014/main" id="{3DC50A84-A283-4054-9ED9-58E4079FC193}"/>
              </a:ext>
            </a:extLst>
          </p:cNvPr>
          <p:cNvSpPr txBox="1">
            <a:spLocks/>
          </p:cNvSpPr>
          <p:nvPr/>
        </p:nvSpPr>
        <p:spPr>
          <a:xfrm>
            <a:off x="463958" y="2172544"/>
            <a:ext cx="10563057" cy="1388760"/>
          </a:xfrm>
          <a:prstGeom prst="rect">
            <a:avLst/>
          </a:prstGeom>
        </p:spPr>
        <p:txBody>
          <a:bodyPr vert="horz" lIns="91440" tIns="45720" rIns="91440" bIns="45720" rtlCol="0" anchor="ctr">
            <a:normAutofit/>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US" sz="2800" dirty="0"/>
              <a:t>Once ESP is engaged, </a:t>
            </a:r>
            <a:r>
              <a:rPr lang="en-US" sz="2800" b="1" dirty="0"/>
              <a:t>when</a:t>
            </a:r>
            <a:r>
              <a:rPr lang="en-US" sz="2800" dirty="0"/>
              <a:t> is the maximum torque applied?</a:t>
            </a:r>
          </a:p>
        </p:txBody>
      </p:sp>
    </p:spTree>
    <p:extLst>
      <p:ext uri="{BB962C8B-B14F-4D97-AF65-F5344CB8AC3E}">
        <p14:creationId xmlns:p14="http://schemas.microsoft.com/office/powerpoint/2010/main" val="2131110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4"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33EB-7DCB-4DDC-80AF-C885A3EE1245}"/>
              </a:ext>
            </a:extLst>
          </p:cNvPr>
          <p:cNvSpPr>
            <a:spLocks noGrp="1"/>
          </p:cNvSpPr>
          <p:nvPr>
            <p:ph type="title"/>
          </p:nvPr>
        </p:nvSpPr>
        <p:spPr>
          <a:xfrm>
            <a:off x="581193" y="729658"/>
            <a:ext cx="11029616" cy="988332"/>
          </a:xfrm>
        </p:spPr>
        <p:txBody>
          <a:bodyPr anchor="b">
            <a:normAutofit/>
          </a:bodyPr>
          <a:lstStyle/>
          <a:p>
            <a:r>
              <a:rPr lang="en-US" dirty="0"/>
              <a:t>Bonus question:</a:t>
            </a:r>
          </a:p>
        </p:txBody>
      </p:sp>
      <p:sp>
        <p:nvSpPr>
          <p:cNvPr id="6" name="Content Placeholder 5">
            <a:extLst>
              <a:ext uri="{FF2B5EF4-FFF2-40B4-BE49-F238E27FC236}">
                <a16:creationId xmlns:a16="http://schemas.microsoft.com/office/drawing/2014/main" id="{5B079944-A2BB-4C33-84E8-85AD3896573F}"/>
              </a:ext>
            </a:extLst>
          </p:cNvPr>
          <p:cNvSpPr>
            <a:spLocks noGrp="1"/>
          </p:cNvSpPr>
          <p:nvPr>
            <p:ph sz="half" idx="1"/>
          </p:nvPr>
        </p:nvSpPr>
        <p:spPr>
          <a:xfrm>
            <a:off x="581193" y="2228003"/>
            <a:ext cx="9008080" cy="3576449"/>
          </a:xfrm>
        </p:spPr>
        <p:txBody>
          <a:bodyPr>
            <a:normAutofit/>
          </a:bodyPr>
          <a:lstStyle/>
          <a:p>
            <a:r>
              <a:rPr lang="en-US" sz="3200" dirty="0"/>
              <a:t>In the G-5, at what positive and negative pitches does the PFD pitch ladder turn red?</a:t>
            </a:r>
          </a:p>
        </p:txBody>
      </p:sp>
    </p:spTree>
    <p:extLst>
      <p:ext uri="{BB962C8B-B14F-4D97-AF65-F5344CB8AC3E}">
        <p14:creationId xmlns:p14="http://schemas.microsoft.com/office/powerpoint/2010/main" val="225391214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DC981-55C1-45EB-9D72-CE618BE65EF8}"/>
              </a:ext>
            </a:extLst>
          </p:cNvPr>
          <p:cNvSpPr>
            <a:spLocks noGrp="1"/>
          </p:cNvSpPr>
          <p:nvPr>
            <p:ph type="title"/>
          </p:nvPr>
        </p:nvSpPr>
        <p:spPr/>
        <p:txBody>
          <a:bodyPr/>
          <a:lstStyle/>
          <a:p>
            <a:r>
              <a:rPr lang="en-US" dirty="0"/>
              <a:t>More Resources</a:t>
            </a:r>
          </a:p>
        </p:txBody>
      </p:sp>
      <p:sp>
        <p:nvSpPr>
          <p:cNvPr id="3" name="Content Placeholder 2">
            <a:extLst>
              <a:ext uri="{FF2B5EF4-FFF2-40B4-BE49-F238E27FC236}">
                <a16:creationId xmlns:a16="http://schemas.microsoft.com/office/drawing/2014/main" id="{CD582FA6-D37A-458F-9A83-7FF9176E1A44}"/>
              </a:ext>
            </a:extLst>
          </p:cNvPr>
          <p:cNvSpPr>
            <a:spLocks noGrp="1"/>
          </p:cNvSpPr>
          <p:nvPr>
            <p:ph idx="1"/>
          </p:nvPr>
        </p:nvSpPr>
        <p:spPr/>
        <p:txBody>
          <a:bodyPr>
            <a:normAutofit lnSpcReduction="10000"/>
          </a:bodyPr>
          <a:lstStyle/>
          <a:p>
            <a:r>
              <a:rPr lang="en-US" b="1" i="0" dirty="0">
                <a:solidFill>
                  <a:srgbClr val="0F0F0F"/>
                </a:solidFill>
                <a:effectLst/>
                <a:latin typeface="Roboto" panose="02000000000000000000" pitchFamily="2" charset="0"/>
              </a:rPr>
              <a:t>Understanding Garmin Electronic Stability and Protection (ESP™)</a:t>
            </a:r>
            <a:endParaRPr lang="en-US" dirty="0">
              <a:hlinkClick r:id="rId2"/>
            </a:endParaRPr>
          </a:p>
          <a:p>
            <a:r>
              <a:rPr lang="en-US" dirty="0">
                <a:hlinkClick r:id="rId2"/>
              </a:rPr>
              <a:t>https://www.youtube.com/watch?v=5F4hduLn9Xs</a:t>
            </a:r>
            <a:endParaRPr lang="en-US" dirty="0"/>
          </a:p>
          <a:p>
            <a:endParaRPr lang="en-US" dirty="0"/>
          </a:p>
          <a:p>
            <a:r>
              <a:rPr lang="en-US" b="1" i="0" dirty="0">
                <a:solidFill>
                  <a:srgbClr val="0F0F0F"/>
                </a:solidFill>
                <a:effectLst/>
                <a:latin typeface="Roboto" panose="02000000000000000000" pitchFamily="2" charset="0"/>
              </a:rPr>
              <a:t>Getting to Know the Garmin GFC™ 500 Autopilot – Garmin Training</a:t>
            </a:r>
            <a:endParaRPr lang="en-US" dirty="0"/>
          </a:p>
          <a:p>
            <a:r>
              <a:rPr lang="en-US" dirty="0">
                <a:hlinkClick r:id="rId3"/>
              </a:rPr>
              <a:t>https://www.youtube.com/watch?v=nQMWC5Aq1JM</a:t>
            </a:r>
            <a:endParaRPr lang="en-US" dirty="0"/>
          </a:p>
          <a:p>
            <a:endParaRPr lang="en-US" dirty="0"/>
          </a:p>
          <a:p>
            <a:r>
              <a:rPr lang="en-US" b="1" dirty="0"/>
              <a:t>GFC 500 Autopilot Video</a:t>
            </a:r>
          </a:p>
          <a:p>
            <a:r>
              <a:rPr lang="en-US" dirty="0">
                <a:hlinkClick r:id="rId4"/>
              </a:rPr>
              <a:t>https://www.t-craft.org/documents/zoom/9.29.22.Safety.Presentation.GFC500.Pete_Glick.mp4</a:t>
            </a:r>
            <a:endParaRPr lang="en-US" dirty="0"/>
          </a:p>
          <a:p>
            <a:endParaRPr lang="en-US" dirty="0"/>
          </a:p>
          <a:p>
            <a:r>
              <a:rPr lang="en-US" dirty="0">
                <a:hlinkClick r:id="rId5"/>
              </a:rPr>
              <a:t>www.flygarmin.com/training</a:t>
            </a:r>
            <a:endParaRPr lang="en-US" dirty="0"/>
          </a:p>
          <a:p>
            <a:endParaRPr lang="en-US" dirty="0"/>
          </a:p>
        </p:txBody>
      </p:sp>
      <p:sp>
        <p:nvSpPr>
          <p:cNvPr id="4" name="Text Placeholder 3">
            <a:extLst>
              <a:ext uri="{FF2B5EF4-FFF2-40B4-BE49-F238E27FC236}">
                <a16:creationId xmlns:a16="http://schemas.microsoft.com/office/drawing/2014/main" id="{F7EBABCB-683F-403E-9639-69CD071C16D0}"/>
              </a:ext>
            </a:extLst>
          </p:cNvPr>
          <p:cNvSpPr>
            <a:spLocks noGrp="1"/>
          </p:cNvSpPr>
          <p:nvPr>
            <p:ph type="body" sz="half" idx="2"/>
          </p:nvPr>
        </p:nvSpPr>
        <p:spPr/>
        <p:txBody>
          <a:bodyPr/>
          <a:lstStyle/>
          <a:p>
            <a:endParaRPr lang="en-US" dirty="0"/>
          </a:p>
        </p:txBody>
      </p:sp>
    </p:spTree>
    <p:extLst>
      <p:ext uri="{BB962C8B-B14F-4D97-AF65-F5344CB8AC3E}">
        <p14:creationId xmlns:p14="http://schemas.microsoft.com/office/powerpoint/2010/main" val="37873247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4" descr="Digital Numbers">
            <a:extLst>
              <a:ext uri="{FF2B5EF4-FFF2-40B4-BE49-F238E27FC236}">
                <a16:creationId xmlns:a16="http://schemas.microsoft.com/office/drawing/2014/main" id="{EA70616B-E344-4856-8DF9-707C2623661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0681" r="9091" b="12711"/>
          <a:stretch/>
        </p:blipFill>
        <p:spPr>
          <a:xfrm>
            <a:off x="20" y="10"/>
            <a:ext cx="12191980" cy="6857990"/>
          </a:xfrm>
          <a:prstGeom prst="rect">
            <a:avLst/>
          </a:prstGeom>
        </p:spPr>
      </p:pic>
      <p:sp>
        <p:nvSpPr>
          <p:cNvPr id="2" name="Title 1">
            <a:extLst>
              <a:ext uri="{FF2B5EF4-FFF2-40B4-BE49-F238E27FC236}">
                <a16:creationId xmlns:a16="http://schemas.microsoft.com/office/drawing/2014/main" id="{7F2616EE-270D-4F4C-BA1F-2708D387B800}"/>
              </a:ext>
            </a:extLst>
          </p:cNvPr>
          <p:cNvSpPr>
            <a:spLocks noGrp="1"/>
          </p:cNvSpPr>
          <p:nvPr>
            <p:ph type="title"/>
          </p:nvPr>
        </p:nvSpPr>
        <p:spPr>
          <a:xfrm>
            <a:off x="584200" y="1006956"/>
            <a:ext cx="7213600" cy="1121871"/>
          </a:xfrm>
        </p:spPr>
        <p:txBody>
          <a:bodyPr anchor="ctr">
            <a:normAutofit/>
          </a:bodyPr>
          <a:lstStyle/>
          <a:p>
            <a:pPr algn="ctr"/>
            <a:r>
              <a:rPr lang="en-US" dirty="0" err="1"/>
              <a:t>esp</a:t>
            </a:r>
            <a:r>
              <a:rPr lang="en-US" dirty="0"/>
              <a:t> summary</a:t>
            </a:r>
          </a:p>
        </p:txBody>
      </p:sp>
      <p:graphicFrame>
        <p:nvGraphicFramePr>
          <p:cNvPr id="6" name="Content Placeholder 5" descr="SmartArt">
            <a:extLst>
              <a:ext uri="{FF2B5EF4-FFF2-40B4-BE49-F238E27FC236}">
                <a16:creationId xmlns:a16="http://schemas.microsoft.com/office/drawing/2014/main" id="{BF629521-FFD2-45DA-9D1D-A5F09BD5A2D9}"/>
              </a:ext>
            </a:extLst>
          </p:cNvPr>
          <p:cNvGraphicFramePr>
            <a:graphicFrameLocks noGrp="1"/>
          </p:cNvGraphicFramePr>
          <p:nvPr>
            <p:ph idx="1"/>
          </p:nvPr>
        </p:nvGraphicFramePr>
        <p:xfrm>
          <a:off x="719571" y="2198254"/>
          <a:ext cx="6854248" cy="35639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2539813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79F11E2-8BA5-4C5C-AE7C-361E5EA01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C00E1DA-EC7C-40FC-95E3-11FDCD2E4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723899"/>
            <a:ext cx="3703320"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14" name="Group 13">
            <a:extLst>
              <a:ext uri="{FF2B5EF4-FFF2-40B4-BE49-F238E27FC236}">
                <a16:creationId xmlns:a16="http://schemas.microsoft.com/office/drawing/2014/main" id="{9A421166-2996-41A7-B094-AE5316F347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15" name="Rectangle 14">
              <a:extLst>
                <a:ext uri="{FF2B5EF4-FFF2-40B4-BE49-F238E27FC236}">
                  <a16:creationId xmlns:a16="http://schemas.microsoft.com/office/drawing/2014/main" id="{FDBB1B92-A3EB-43E4-8FAB-D20E8ED14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3F3972F4-FE7E-48EA-AAD8-9BE5750A6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221614E5-870B-4D5E-A43B-8FF7E53234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F87E73C-2B1A-4602-BFBE-CFE1E55D9B38}"/>
              </a:ext>
            </a:extLst>
          </p:cNvPr>
          <p:cNvSpPr>
            <a:spLocks noGrp="1"/>
          </p:cNvSpPr>
          <p:nvPr>
            <p:ph type="ctrTitle"/>
          </p:nvPr>
        </p:nvSpPr>
        <p:spPr>
          <a:xfrm>
            <a:off x="8296275" y="1419226"/>
            <a:ext cx="3081576" cy="1746762"/>
          </a:xfrm>
        </p:spPr>
        <p:txBody>
          <a:bodyPr>
            <a:normAutofit/>
          </a:bodyPr>
          <a:lstStyle/>
          <a:p>
            <a:r>
              <a:rPr lang="en-US" dirty="0">
                <a:solidFill>
                  <a:srgbClr val="FFFFFF"/>
                </a:solidFill>
              </a:rPr>
              <a:t>Thank You</a:t>
            </a:r>
          </a:p>
        </p:txBody>
      </p:sp>
      <p:sp>
        <p:nvSpPr>
          <p:cNvPr id="9" name="TextBox 8">
            <a:extLst>
              <a:ext uri="{FF2B5EF4-FFF2-40B4-BE49-F238E27FC236}">
                <a16:creationId xmlns:a16="http://schemas.microsoft.com/office/drawing/2014/main" id="{60D12854-3BE6-48C9-94E7-8C14BDCBBC4E}"/>
              </a:ext>
            </a:extLst>
          </p:cNvPr>
          <p:cNvSpPr txBox="1"/>
          <p:nvPr/>
        </p:nvSpPr>
        <p:spPr>
          <a:xfrm>
            <a:off x="8100251" y="3493251"/>
            <a:ext cx="3645216" cy="400110"/>
          </a:xfrm>
          <a:prstGeom prst="rect">
            <a:avLst/>
          </a:prstGeom>
          <a:noFill/>
        </p:spPr>
        <p:txBody>
          <a:bodyPr wrap="square" rtlCol="0">
            <a:spAutoFit/>
          </a:bodyPr>
          <a:lstStyle/>
          <a:p>
            <a:r>
              <a:rPr lang="en-US" sz="2000" dirty="0">
                <a:solidFill>
                  <a:schemeClr val="bg1"/>
                </a:solidFill>
              </a:rPr>
              <a:t>info@westernidahoaviation.com</a:t>
            </a:r>
          </a:p>
        </p:txBody>
      </p:sp>
      <p:sp>
        <p:nvSpPr>
          <p:cNvPr id="13" name="Subtitle 12">
            <a:extLst>
              <a:ext uri="{FF2B5EF4-FFF2-40B4-BE49-F238E27FC236}">
                <a16:creationId xmlns:a16="http://schemas.microsoft.com/office/drawing/2014/main" id="{FEFFDC7E-4597-402A-B018-1F736FB8DCB2}"/>
              </a:ext>
            </a:extLst>
          </p:cNvPr>
          <p:cNvSpPr>
            <a:spLocks noGrp="1"/>
          </p:cNvSpPr>
          <p:nvPr>
            <p:ph type="subTitle" idx="1"/>
          </p:nvPr>
        </p:nvSpPr>
        <p:spPr/>
        <p:txBody>
          <a:bodyPr/>
          <a:lstStyle/>
          <a:p>
            <a:endParaRPr lang="en-US" dirty="0"/>
          </a:p>
        </p:txBody>
      </p:sp>
      <p:pic>
        <p:nvPicPr>
          <p:cNvPr id="11" name="Picture 10" descr="Digital Numbers">
            <a:extLst>
              <a:ext uri="{FF2B5EF4-FFF2-40B4-BE49-F238E27FC236}">
                <a16:creationId xmlns:a16="http://schemas.microsoft.com/office/drawing/2014/main" id="{61286E15-E4E8-4529-ACE1-2A6EF8453CF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2189" r="9642" b="1"/>
          <a:stretch/>
        </p:blipFill>
        <p:spPr>
          <a:xfrm>
            <a:off x="446534" y="723899"/>
            <a:ext cx="7498616" cy="5676901"/>
          </a:xfrm>
          <a:prstGeom prst="rect">
            <a:avLst/>
          </a:prstGeom>
        </p:spPr>
      </p:pic>
    </p:spTree>
    <p:extLst>
      <p:ext uri="{BB962C8B-B14F-4D97-AF65-F5344CB8AC3E}">
        <p14:creationId xmlns:p14="http://schemas.microsoft.com/office/powerpoint/2010/main" val="3501347425"/>
      </p:ext>
    </p:extLst>
  </p:cSld>
  <p:clrMapOvr>
    <a:masterClrMapping/>
  </p:clrMapOvr>
</p:sld>
</file>

<file path=ppt/theme/theme1.xml><?xml version="1.0" encoding="utf-8"?>
<a:theme xmlns:a="http://schemas.openxmlformats.org/drawingml/2006/main" name="Custom">
  <a:themeElements>
    <a:clrScheme name="Dividend">
      <a:dk1>
        <a:sysClr val="windowText" lastClr="000000"/>
      </a:dk1>
      <a:lt1>
        <a:sysClr val="window" lastClr="FFFFFF"/>
      </a:lt1>
      <a:dk2>
        <a:srgbClr val="3D3D3D"/>
      </a:dk2>
      <a:lt2>
        <a:srgbClr val="EBEBEB"/>
      </a:lt2>
      <a:accent1>
        <a:srgbClr val="1A3260"/>
      </a:accent1>
      <a:accent2>
        <a:srgbClr val="4590B8"/>
      </a:accent2>
      <a:accent3>
        <a:srgbClr val="45CBE8"/>
      </a:accent3>
      <a:accent4>
        <a:srgbClr val="969FA7"/>
      </a:accent4>
      <a:accent5>
        <a:srgbClr val="A2C777"/>
      </a:accent5>
      <a:accent6>
        <a:srgbClr val="42955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tf56390039_win32_fixed.potx" id="{08D75CB0-AD9B-4834-8559-901094BB0ABE}" vid="{3B3EDB20-B381-4B6C-99AC-7C5CDA2B40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7" ma:contentTypeDescription="Create a new document." ma:contentTypeScope="" ma:versionID="c6f9a84f66a9c8b9a21755b9ffafb945">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27df39e3e7036dff54f89ddd5805ce72"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792209EB-3212-4116-B574-D1F56C7C492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42D3C2F-55A5-48C0-9D5A-95C7FF0389D0}">
  <ds:schemaRefs>
    <ds:schemaRef ds:uri="http://schemas.microsoft.com/sharepoint/v3/contenttype/forms"/>
  </ds:schemaRefs>
</ds:datastoreItem>
</file>

<file path=customXml/itemProps3.xml><?xml version="1.0" encoding="utf-8"?>
<ds:datastoreItem xmlns:ds="http://schemas.openxmlformats.org/officeDocument/2006/customXml" ds:itemID="{3791575F-4C21-47C4-8D13-EB9BE66B536F}">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Props/app.xml><?xml version="1.0" encoding="utf-8"?>
<Properties xmlns="http://schemas.openxmlformats.org/officeDocument/2006/extended-properties" xmlns:vt="http://schemas.openxmlformats.org/officeDocument/2006/docPropsVTypes">
  <TotalTime>7204</TotalTime>
  <Words>2146</Words>
  <Application>Microsoft Office PowerPoint</Application>
  <PresentationFormat>Widescreen</PresentationFormat>
  <Paragraphs>212</Paragraphs>
  <Slides>42</Slides>
  <Notes>26</Notes>
  <HiddenSlides>14</HiddenSlides>
  <MMClips>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42</vt:i4>
      </vt:variant>
    </vt:vector>
  </HeadingPairs>
  <TitlesOfParts>
    <vt:vector size="49" baseType="lpstr">
      <vt:lpstr>Calibri</vt:lpstr>
      <vt:lpstr>Gill Sans MT</vt:lpstr>
      <vt:lpstr>Google Sans</vt:lpstr>
      <vt:lpstr>Rage Italic</vt:lpstr>
      <vt:lpstr>Roboto</vt:lpstr>
      <vt:lpstr>Wingdings 2</vt:lpstr>
      <vt:lpstr>Custom</vt:lpstr>
      <vt:lpstr>GARMIN EspTM</vt:lpstr>
      <vt:lpstr>Let’s break the ice…</vt:lpstr>
      <vt:lpstr>Introductions</vt:lpstr>
      <vt:lpstr>Session contents</vt:lpstr>
      <vt:lpstr>references?</vt:lpstr>
      <vt:lpstr>What are my references?</vt:lpstr>
      <vt:lpstr>Why this matters (practical scenarios)</vt:lpstr>
      <vt:lpstr>Garmin electronic stability &amp; Protection (esptm)</vt:lpstr>
      <vt:lpstr>Garmin electronic stability &amp; Protection (esptm)</vt:lpstr>
      <vt:lpstr>Garmin electronic stability &amp; Protection (esptm)</vt:lpstr>
      <vt:lpstr>Garmin electronic stability &amp; Protection (esptm)</vt:lpstr>
      <vt:lpstr>Garmin electronic stability &amp; Protection (esptm)</vt:lpstr>
      <vt:lpstr>Level Mode </vt:lpstr>
      <vt:lpstr>Roll engagement</vt:lpstr>
      <vt:lpstr>Differences between esp bank operating ranges:</vt:lpstr>
      <vt:lpstr>Differences between esp pitch operating ranges:</vt:lpstr>
      <vt:lpstr>PowerPoint Presentation</vt:lpstr>
      <vt:lpstr>PowerPoint Presentation</vt:lpstr>
      <vt:lpstr>AIRSPEED PROTECTION IN G3X: </vt:lpstr>
      <vt:lpstr>AIRSPEED PROTECTION: </vt:lpstr>
      <vt:lpstr>Esp warnings</vt:lpstr>
      <vt:lpstr>Another warning</vt:lpstr>
      <vt:lpstr>PITCH ENGAGMENT IN G3X: </vt:lpstr>
      <vt:lpstr>Level Mode </vt:lpstr>
      <vt:lpstr>Next an esp overview video… </vt:lpstr>
      <vt:lpstr>PowerPoint Presentation</vt:lpstr>
      <vt:lpstr>Next a video on esp… </vt:lpstr>
      <vt:lpstr>PowerPoint Presentation</vt:lpstr>
      <vt:lpstr>In c172, EnaBLING/DISABLING ESP USING THE G5 MENU: </vt:lpstr>
      <vt:lpstr>In c172, underspeed and overspeed protection (USP/OSP): </vt:lpstr>
      <vt:lpstr>In c172, esp specifics: </vt:lpstr>
      <vt:lpstr>In c182, underspeed and overspeed protection (usp/osp): </vt:lpstr>
      <vt:lpstr>In c182, esp specifics: </vt:lpstr>
      <vt:lpstr>Enabling/disabling esp using the g3x:</vt:lpstr>
      <vt:lpstr>PowerPoint Presentation</vt:lpstr>
      <vt:lpstr>PowerPoint Presentation</vt:lpstr>
      <vt:lpstr>Check on Learning:</vt:lpstr>
      <vt:lpstr>Check on learning:</vt:lpstr>
      <vt:lpstr>Bonus question:</vt:lpstr>
      <vt:lpstr>More Resources</vt:lpstr>
      <vt:lpstr>esp summary</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GARMIN EspTM</dc:title>
  <dc:creator>Jeff Norris</dc:creator>
  <cp:lastModifiedBy>Jeff Norris</cp:lastModifiedBy>
  <cp:revision>1</cp:revision>
  <dcterms:created xsi:type="dcterms:W3CDTF">2025-11-18T04:57:26Z</dcterms:created>
  <dcterms:modified xsi:type="dcterms:W3CDTF">2025-11-25T23:45:22Z</dcterms:modified>
</cp:coreProperties>
</file>